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5B"/>
    <a:srgbClr val="31B7BC"/>
    <a:srgbClr val="C7D530"/>
    <a:srgbClr val="544E4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396265-36F9-4A58-A8AE-C2C2403CEBB0}" v="173" dt="2025-09-26T13:26:47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29" y="6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d LEGER" userId="7f809d15-b4ed-4591-a19d-92e108667c8e" providerId="ADAL" clId="{AA3BF1F7-E199-4C0B-8F12-DB16E3699D6A}"/>
    <pc:docChg chg="undo redo custSel addSld delSld modSld sldOrd">
      <pc:chgData name="Maud LEGER" userId="7f809d15-b4ed-4591-a19d-92e108667c8e" providerId="ADAL" clId="{AA3BF1F7-E199-4C0B-8F12-DB16E3699D6A}" dt="2025-09-26T13:27:10" v="921" actId="20577"/>
      <pc:docMkLst>
        <pc:docMk/>
      </pc:docMkLst>
      <pc:sldChg chg="addSp modSp mod modAnim">
        <pc:chgData name="Maud LEGER" userId="7f809d15-b4ed-4591-a19d-92e108667c8e" providerId="ADAL" clId="{AA3BF1F7-E199-4C0B-8F12-DB16E3699D6A}" dt="2025-09-26T12:21:14.801" v="75" actId="1076"/>
        <pc:sldMkLst>
          <pc:docMk/>
          <pc:sldMk cId="1747718773" sldId="256"/>
        </pc:sldMkLst>
        <pc:spChg chg="mod">
          <ac:chgData name="Maud LEGER" userId="7f809d15-b4ed-4591-a19d-92e108667c8e" providerId="ADAL" clId="{AA3BF1F7-E199-4C0B-8F12-DB16E3699D6A}" dt="2025-09-26T12:20:45.016" v="71" actId="1076"/>
          <ac:spMkLst>
            <pc:docMk/>
            <pc:sldMk cId="1747718773" sldId="256"/>
            <ac:spMk id="2" creationId="{3B9EE680-16EF-F070-1ACD-94969861B60B}"/>
          </ac:spMkLst>
        </pc:spChg>
        <pc:spChg chg="add mod">
          <ac:chgData name="Maud LEGER" userId="7f809d15-b4ed-4591-a19d-92e108667c8e" providerId="ADAL" clId="{AA3BF1F7-E199-4C0B-8F12-DB16E3699D6A}" dt="2025-09-26T12:20:58.484" v="73" actId="1076"/>
          <ac:spMkLst>
            <pc:docMk/>
            <pc:sldMk cId="1747718773" sldId="256"/>
            <ac:spMk id="3" creationId="{D84750D9-1A10-D0A1-F2A0-A843D107D77D}"/>
          </ac:spMkLst>
        </pc:spChg>
        <pc:picChg chg="add mod">
          <ac:chgData name="Maud LEGER" userId="7f809d15-b4ed-4591-a19d-92e108667c8e" providerId="ADAL" clId="{AA3BF1F7-E199-4C0B-8F12-DB16E3699D6A}" dt="2025-09-26T12:21:14.801" v="75" actId="1076"/>
          <ac:picMkLst>
            <pc:docMk/>
            <pc:sldMk cId="1747718773" sldId="256"/>
            <ac:picMk id="4" creationId="{85636370-A75D-3C26-F4BE-38BB5F2E60AD}"/>
          </ac:picMkLst>
        </pc:picChg>
      </pc:sldChg>
      <pc:sldChg chg="new del">
        <pc:chgData name="Maud LEGER" userId="7f809d15-b4ed-4591-a19d-92e108667c8e" providerId="ADAL" clId="{AA3BF1F7-E199-4C0B-8F12-DB16E3699D6A}" dt="2025-09-26T12:21:47.661" v="78" actId="47"/>
        <pc:sldMkLst>
          <pc:docMk/>
          <pc:sldMk cId="3286774117" sldId="257"/>
        </pc:sldMkLst>
      </pc:sldChg>
      <pc:sldChg chg="modSp new mod">
        <pc:chgData name="Maud LEGER" userId="7f809d15-b4ed-4591-a19d-92e108667c8e" providerId="ADAL" clId="{AA3BF1F7-E199-4C0B-8F12-DB16E3699D6A}" dt="2025-09-26T12:22:08.094" v="113" actId="20577"/>
        <pc:sldMkLst>
          <pc:docMk/>
          <pc:sldMk cId="290113681" sldId="258"/>
        </pc:sldMkLst>
        <pc:spChg chg="mod">
          <ac:chgData name="Maud LEGER" userId="7f809d15-b4ed-4591-a19d-92e108667c8e" providerId="ADAL" clId="{AA3BF1F7-E199-4C0B-8F12-DB16E3699D6A}" dt="2025-09-26T12:22:08.094" v="113" actId="20577"/>
          <ac:spMkLst>
            <pc:docMk/>
            <pc:sldMk cId="290113681" sldId="258"/>
            <ac:spMk id="2" creationId="{AB5122B4-9C29-46BD-7BDB-82970ACC0918}"/>
          </ac:spMkLst>
        </pc:spChg>
      </pc:sldChg>
      <pc:sldChg chg="addSp delSp modSp new mod modAnim">
        <pc:chgData name="Maud LEGER" userId="7f809d15-b4ed-4591-a19d-92e108667c8e" providerId="ADAL" clId="{AA3BF1F7-E199-4C0B-8F12-DB16E3699D6A}" dt="2025-09-26T12:23:17.905" v="143" actId="1076"/>
        <pc:sldMkLst>
          <pc:docMk/>
          <pc:sldMk cId="1768568274" sldId="259"/>
        </pc:sldMkLst>
        <pc:spChg chg="del">
          <ac:chgData name="Maud LEGER" userId="7f809d15-b4ed-4591-a19d-92e108667c8e" providerId="ADAL" clId="{AA3BF1F7-E199-4C0B-8F12-DB16E3699D6A}" dt="2025-09-26T12:22:51.139" v="140"/>
          <ac:spMkLst>
            <pc:docMk/>
            <pc:sldMk cId="1768568274" sldId="259"/>
            <ac:spMk id="2" creationId="{74C46A2E-2B8D-CE7C-6C35-AF067B29500A}"/>
          </ac:spMkLst>
        </pc:spChg>
        <pc:spChg chg="mod">
          <ac:chgData name="Maud LEGER" userId="7f809d15-b4ed-4591-a19d-92e108667c8e" providerId="ADAL" clId="{AA3BF1F7-E199-4C0B-8F12-DB16E3699D6A}" dt="2025-09-26T12:22:33.302" v="139" actId="20577"/>
          <ac:spMkLst>
            <pc:docMk/>
            <pc:sldMk cId="1768568274" sldId="259"/>
            <ac:spMk id="3" creationId="{A2578CFB-D266-2C0C-6E45-A28BA7DE55AC}"/>
          </ac:spMkLst>
        </pc:spChg>
        <pc:spChg chg="add mod">
          <ac:chgData name="Maud LEGER" userId="7f809d15-b4ed-4591-a19d-92e108667c8e" providerId="ADAL" clId="{AA3BF1F7-E199-4C0B-8F12-DB16E3699D6A}" dt="2025-09-26T12:22:58.887" v="141" actId="1076"/>
          <ac:spMkLst>
            <pc:docMk/>
            <pc:sldMk cId="1768568274" sldId="259"/>
            <ac:spMk id="4" creationId="{E5740342-1951-3D97-0C16-5ABDC9ED41D8}"/>
          </ac:spMkLst>
        </pc:spChg>
        <pc:picChg chg="add mod">
          <ac:chgData name="Maud LEGER" userId="7f809d15-b4ed-4591-a19d-92e108667c8e" providerId="ADAL" clId="{AA3BF1F7-E199-4C0B-8F12-DB16E3699D6A}" dt="2025-09-26T12:23:17.905" v="143" actId="1076"/>
          <ac:picMkLst>
            <pc:docMk/>
            <pc:sldMk cId="1768568274" sldId="259"/>
            <ac:picMk id="5" creationId="{D0BECD40-BDC5-E18A-3072-353AD0A4C962}"/>
          </ac:picMkLst>
        </pc:picChg>
      </pc:sldChg>
      <pc:sldChg chg="addSp delSp modSp new add del mod modAnim">
        <pc:chgData name="Maud LEGER" userId="7f809d15-b4ed-4591-a19d-92e108667c8e" providerId="ADAL" clId="{AA3BF1F7-E199-4C0B-8F12-DB16E3699D6A}" dt="2025-09-26T12:25:33.710" v="190" actId="20577"/>
        <pc:sldMkLst>
          <pc:docMk/>
          <pc:sldMk cId="2169155333" sldId="260"/>
        </pc:sldMkLst>
        <pc:spChg chg="add del">
          <ac:chgData name="Maud LEGER" userId="7f809d15-b4ed-4591-a19d-92e108667c8e" providerId="ADAL" clId="{AA3BF1F7-E199-4C0B-8F12-DB16E3699D6A}" dt="2025-09-26T12:24:13.138" v="151" actId="478"/>
          <ac:spMkLst>
            <pc:docMk/>
            <pc:sldMk cId="2169155333" sldId="260"/>
            <ac:spMk id="2" creationId="{91BF562F-03A5-3656-4081-C77D10AF0014}"/>
          </ac:spMkLst>
        </pc:spChg>
        <pc:spChg chg="mod">
          <ac:chgData name="Maud LEGER" userId="7f809d15-b4ed-4591-a19d-92e108667c8e" providerId="ADAL" clId="{AA3BF1F7-E199-4C0B-8F12-DB16E3699D6A}" dt="2025-09-26T12:25:33.710" v="190" actId="20577"/>
          <ac:spMkLst>
            <pc:docMk/>
            <pc:sldMk cId="2169155333" sldId="260"/>
            <ac:spMk id="3" creationId="{9B1ABF78-AB12-54CF-A515-24FD85CFF27E}"/>
          </ac:spMkLst>
        </pc:spChg>
        <pc:spChg chg="add mod">
          <ac:chgData name="Maud LEGER" userId="7f809d15-b4ed-4591-a19d-92e108667c8e" providerId="ADAL" clId="{AA3BF1F7-E199-4C0B-8F12-DB16E3699D6A}" dt="2025-09-26T12:23:50.561" v="146"/>
          <ac:spMkLst>
            <pc:docMk/>
            <pc:sldMk cId="2169155333" sldId="260"/>
            <ac:spMk id="4" creationId="{7734668E-F854-E0A3-DB00-8B0C53E76E9C}"/>
          </ac:spMkLst>
        </pc:spChg>
        <pc:spChg chg="add mod">
          <ac:chgData name="Maud LEGER" userId="7f809d15-b4ed-4591-a19d-92e108667c8e" providerId="ADAL" clId="{AA3BF1F7-E199-4C0B-8F12-DB16E3699D6A}" dt="2025-09-26T12:23:50.561" v="146"/>
          <ac:spMkLst>
            <pc:docMk/>
            <pc:sldMk cId="2169155333" sldId="260"/>
            <ac:spMk id="6" creationId="{95CC4C1E-AEDF-340B-75F4-72DF4FE1EF6B}"/>
          </ac:spMkLst>
        </pc:spChg>
        <pc:spChg chg="add mod">
          <ac:chgData name="Maud LEGER" userId="7f809d15-b4ed-4591-a19d-92e108667c8e" providerId="ADAL" clId="{AA3BF1F7-E199-4C0B-8F12-DB16E3699D6A}" dt="2025-09-26T12:23:50.561" v="146"/>
          <ac:spMkLst>
            <pc:docMk/>
            <pc:sldMk cId="2169155333" sldId="260"/>
            <ac:spMk id="7" creationId="{F63A25A2-62DD-0E6C-DDC3-CD91C76E46B1}"/>
          </ac:spMkLst>
        </pc:spChg>
        <pc:spChg chg="add mod">
          <ac:chgData name="Maud LEGER" userId="7f809d15-b4ed-4591-a19d-92e108667c8e" providerId="ADAL" clId="{AA3BF1F7-E199-4C0B-8F12-DB16E3699D6A}" dt="2025-09-26T12:23:50.561" v="146"/>
          <ac:spMkLst>
            <pc:docMk/>
            <pc:sldMk cId="2169155333" sldId="260"/>
            <ac:spMk id="8" creationId="{A73AD412-93BC-80CD-3A83-20786081DAC5}"/>
          </ac:spMkLst>
        </pc:spChg>
        <pc:spChg chg="add mod">
          <ac:chgData name="Maud LEGER" userId="7f809d15-b4ed-4591-a19d-92e108667c8e" providerId="ADAL" clId="{AA3BF1F7-E199-4C0B-8F12-DB16E3699D6A}" dt="2025-09-26T12:23:56.746" v="148"/>
          <ac:spMkLst>
            <pc:docMk/>
            <pc:sldMk cId="2169155333" sldId="260"/>
            <ac:spMk id="9" creationId="{7DB2FFA7-FA85-053B-7C50-CF17689404F4}"/>
          </ac:spMkLst>
        </pc:spChg>
        <pc:spChg chg="add mod">
          <ac:chgData name="Maud LEGER" userId="7f809d15-b4ed-4591-a19d-92e108667c8e" providerId="ADAL" clId="{AA3BF1F7-E199-4C0B-8F12-DB16E3699D6A}" dt="2025-09-26T12:23:56.746" v="148"/>
          <ac:spMkLst>
            <pc:docMk/>
            <pc:sldMk cId="2169155333" sldId="260"/>
            <ac:spMk id="11" creationId="{C00B2D0B-8008-0238-B895-F753ABAC2488}"/>
          </ac:spMkLst>
        </pc:spChg>
        <pc:spChg chg="add mod">
          <ac:chgData name="Maud LEGER" userId="7f809d15-b4ed-4591-a19d-92e108667c8e" providerId="ADAL" clId="{AA3BF1F7-E199-4C0B-8F12-DB16E3699D6A}" dt="2025-09-26T12:23:56.746" v="148"/>
          <ac:spMkLst>
            <pc:docMk/>
            <pc:sldMk cId="2169155333" sldId="260"/>
            <ac:spMk id="12" creationId="{55FDA15C-A032-69AA-EE27-958BE3EF07BF}"/>
          </ac:spMkLst>
        </pc:spChg>
        <pc:spChg chg="add mod">
          <ac:chgData name="Maud LEGER" userId="7f809d15-b4ed-4591-a19d-92e108667c8e" providerId="ADAL" clId="{AA3BF1F7-E199-4C0B-8F12-DB16E3699D6A}" dt="2025-09-26T12:23:56.746" v="148"/>
          <ac:spMkLst>
            <pc:docMk/>
            <pc:sldMk cId="2169155333" sldId="260"/>
            <ac:spMk id="13" creationId="{8054CED1-0B71-1227-5DB7-F961EB205A56}"/>
          </ac:spMkLst>
        </pc:spChg>
        <pc:spChg chg="add mod">
          <ac:chgData name="Maud LEGER" userId="7f809d15-b4ed-4591-a19d-92e108667c8e" providerId="ADAL" clId="{AA3BF1F7-E199-4C0B-8F12-DB16E3699D6A}" dt="2025-09-26T12:24:42.360" v="158" actId="1076"/>
          <ac:spMkLst>
            <pc:docMk/>
            <pc:sldMk cId="2169155333" sldId="260"/>
            <ac:spMk id="14" creationId="{330F8316-2934-9ECC-667A-7ED0FD31B248}"/>
          </ac:spMkLst>
        </pc:spChg>
        <pc:spChg chg="add mod">
          <ac:chgData name="Maud LEGER" userId="7f809d15-b4ed-4591-a19d-92e108667c8e" providerId="ADAL" clId="{AA3BF1F7-E199-4C0B-8F12-DB16E3699D6A}" dt="2025-09-26T12:24:32.103" v="155" actId="14100"/>
          <ac:spMkLst>
            <pc:docMk/>
            <pc:sldMk cId="2169155333" sldId="260"/>
            <ac:spMk id="16" creationId="{0A7BA4D5-2571-13D5-E2E5-1FA8B5531DBE}"/>
          </ac:spMkLst>
        </pc:spChg>
        <pc:spChg chg="add mod">
          <ac:chgData name="Maud LEGER" userId="7f809d15-b4ed-4591-a19d-92e108667c8e" providerId="ADAL" clId="{AA3BF1F7-E199-4C0B-8F12-DB16E3699D6A}" dt="2025-09-26T12:24:38.025" v="157" actId="14100"/>
          <ac:spMkLst>
            <pc:docMk/>
            <pc:sldMk cId="2169155333" sldId="260"/>
            <ac:spMk id="17" creationId="{DA87296E-3144-E584-41EA-2F20C3694C00}"/>
          </ac:spMkLst>
        </pc:spChg>
        <pc:spChg chg="add mod">
          <ac:chgData name="Maud LEGER" userId="7f809d15-b4ed-4591-a19d-92e108667c8e" providerId="ADAL" clId="{AA3BF1F7-E199-4C0B-8F12-DB16E3699D6A}" dt="2025-09-26T12:24:48.412" v="160" actId="1076"/>
          <ac:spMkLst>
            <pc:docMk/>
            <pc:sldMk cId="2169155333" sldId="260"/>
            <ac:spMk id="18" creationId="{4B7F7C22-18F4-F4C7-2FA7-CE66B0D978BF}"/>
          </ac:spMkLst>
        </pc:spChg>
        <pc:picChg chg="add mod">
          <ac:chgData name="Maud LEGER" userId="7f809d15-b4ed-4591-a19d-92e108667c8e" providerId="ADAL" clId="{AA3BF1F7-E199-4C0B-8F12-DB16E3699D6A}" dt="2025-09-26T12:23:50.561" v="146"/>
          <ac:picMkLst>
            <pc:docMk/>
            <pc:sldMk cId="2169155333" sldId="260"/>
            <ac:picMk id="5" creationId="{D1E7E03D-E020-B32C-8201-4D6D2430E036}"/>
          </ac:picMkLst>
        </pc:picChg>
        <pc:picChg chg="add mod">
          <ac:chgData name="Maud LEGER" userId="7f809d15-b4ed-4591-a19d-92e108667c8e" providerId="ADAL" clId="{AA3BF1F7-E199-4C0B-8F12-DB16E3699D6A}" dt="2025-09-26T12:23:56.746" v="148"/>
          <ac:picMkLst>
            <pc:docMk/>
            <pc:sldMk cId="2169155333" sldId="260"/>
            <ac:picMk id="10" creationId="{7B4666E6-CA9B-A5B6-8F1A-59BCD7D01EC8}"/>
          </ac:picMkLst>
        </pc:picChg>
        <pc:picChg chg="add mod">
          <ac:chgData name="Maud LEGER" userId="7f809d15-b4ed-4591-a19d-92e108667c8e" providerId="ADAL" clId="{AA3BF1F7-E199-4C0B-8F12-DB16E3699D6A}" dt="2025-09-26T12:24:51.772" v="161" actId="14100"/>
          <ac:picMkLst>
            <pc:docMk/>
            <pc:sldMk cId="2169155333" sldId="260"/>
            <ac:picMk id="15" creationId="{B650C149-F319-9B03-25B7-CC6CBE91A4FC}"/>
          </ac:picMkLst>
        </pc:picChg>
        <pc:picChg chg="add mod">
          <ac:chgData name="Maud LEGER" userId="7f809d15-b4ed-4591-a19d-92e108667c8e" providerId="ADAL" clId="{AA3BF1F7-E199-4C0B-8F12-DB16E3699D6A}" dt="2025-09-26T12:25:09.328" v="163" actId="1076"/>
          <ac:picMkLst>
            <pc:docMk/>
            <pc:sldMk cId="2169155333" sldId="260"/>
            <ac:picMk id="19" creationId="{F86A7881-CE2E-CB82-A45C-966C6D7D6ADB}"/>
          </ac:picMkLst>
        </pc:picChg>
      </pc:sldChg>
      <pc:sldChg chg="addSp delSp modSp new mod modAnim">
        <pc:chgData name="Maud LEGER" userId="7f809d15-b4ed-4591-a19d-92e108667c8e" providerId="ADAL" clId="{AA3BF1F7-E199-4C0B-8F12-DB16E3699D6A}" dt="2025-09-26T12:26:40.693" v="207" actId="1076"/>
        <pc:sldMkLst>
          <pc:docMk/>
          <pc:sldMk cId="3399911441" sldId="261"/>
        </pc:sldMkLst>
        <pc:spChg chg="del">
          <ac:chgData name="Maud LEGER" userId="7f809d15-b4ed-4591-a19d-92e108667c8e" providerId="ADAL" clId="{AA3BF1F7-E199-4C0B-8F12-DB16E3699D6A}" dt="2025-09-26T12:26:12.872" v="202"/>
          <ac:spMkLst>
            <pc:docMk/>
            <pc:sldMk cId="3399911441" sldId="261"/>
            <ac:spMk id="2" creationId="{2FCEBDAA-CF3B-3F7F-C562-22EC93152B36}"/>
          </ac:spMkLst>
        </pc:spChg>
        <pc:spChg chg="mod">
          <ac:chgData name="Maud LEGER" userId="7f809d15-b4ed-4591-a19d-92e108667c8e" providerId="ADAL" clId="{AA3BF1F7-E199-4C0B-8F12-DB16E3699D6A}" dt="2025-09-26T12:26:04.194" v="201" actId="20577"/>
          <ac:spMkLst>
            <pc:docMk/>
            <pc:sldMk cId="3399911441" sldId="261"/>
            <ac:spMk id="3" creationId="{FE61EAEE-A373-462A-2906-1874C4B84181}"/>
          </ac:spMkLst>
        </pc:spChg>
        <pc:spChg chg="add mod">
          <ac:chgData name="Maud LEGER" userId="7f809d15-b4ed-4591-a19d-92e108667c8e" providerId="ADAL" clId="{AA3BF1F7-E199-4C0B-8F12-DB16E3699D6A}" dt="2025-09-26T12:26:33.197" v="206" actId="403"/>
          <ac:spMkLst>
            <pc:docMk/>
            <pc:sldMk cId="3399911441" sldId="261"/>
            <ac:spMk id="4" creationId="{3E2E7C89-AB77-AF17-1F97-72BE8358408A}"/>
          </ac:spMkLst>
        </pc:spChg>
        <pc:picChg chg="add mod">
          <ac:chgData name="Maud LEGER" userId="7f809d15-b4ed-4591-a19d-92e108667c8e" providerId="ADAL" clId="{AA3BF1F7-E199-4C0B-8F12-DB16E3699D6A}" dt="2025-09-26T12:26:40.693" v="207" actId="1076"/>
          <ac:picMkLst>
            <pc:docMk/>
            <pc:sldMk cId="3399911441" sldId="261"/>
            <ac:picMk id="5" creationId="{A28E6F11-FBA1-CF73-1B9C-66C7021AB6AC}"/>
          </ac:picMkLst>
        </pc:picChg>
      </pc:sldChg>
      <pc:sldChg chg="addSp delSp modSp new mod modAnim">
        <pc:chgData name="Maud LEGER" userId="7f809d15-b4ed-4591-a19d-92e108667c8e" providerId="ADAL" clId="{AA3BF1F7-E199-4C0B-8F12-DB16E3699D6A}" dt="2025-09-26T12:28:39.131" v="267" actId="1076"/>
        <pc:sldMkLst>
          <pc:docMk/>
          <pc:sldMk cId="811468015" sldId="262"/>
        </pc:sldMkLst>
        <pc:spChg chg="del">
          <ac:chgData name="Maud LEGER" userId="7f809d15-b4ed-4591-a19d-92e108667c8e" providerId="ADAL" clId="{AA3BF1F7-E199-4C0B-8F12-DB16E3699D6A}" dt="2025-09-26T12:27:57.861" v="255" actId="478"/>
          <ac:spMkLst>
            <pc:docMk/>
            <pc:sldMk cId="811468015" sldId="262"/>
            <ac:spMk id="2" creationId="{509C78D7-B1A2-0E19-0044-3B5E8237CF6E}"/>
          </ac:spMkLst>
        </pc:spChg>
        <pc:spChg chg="mod ord">
          <ac:chgData name="Maud LEGER" userId="7f809d15-b4ed-4591-a19d-92e108667c8e" providerId="ADAL" clId="{AA3BF1F7-E199-4C0B-8F12-DB16E3699D6A}" dt="2025-09-26T12:28:14.835" v="259" actId="26606"/>
          <ac:spMkLst>
            <pc:docMk/>
            <pc:sldMk cId="811468015" sldId="262"/>
            <ac:spMk id="3" creationId="{F34A1A6E-DB9D-0FB6-D3EC-4599711447F8}"/>
          </ac:spMkLst>
        </pc:spChg>
        <pc:picChg chg="add mod">
          <ac:chgData name="Maud LEGER" userId="7f809d15-b4ed-4591-a19d-92e108667c8e" providerId="ADAL" clId="{AA3BF1F7-E199-4C0B-8F12-DB16E3699D6A}" dt="2025-09-26T12:28:01.682" v="256"/>
          <ac:picMkLst>
            <pc:docMk/>
            <pc:sldMk cId="811468015" sldId="262"/>
            <ac:picMk id="4" creationId="{8A6A080D-85BF-137F-5247-3F08E81CE312}"/>
          </ac:picMkLst>
        </pc:picChg>
        <pc:picChg chg="add mod">
          <ac:chgData name="Maud LEGER" userId="7f809d15-b4ed-4591-a19d-92e108667c8e" providerId="ADAL" clId="{AA3BF1F7-E199-4C0B-8F12-DB16E3699D6A}" dt="2025-09-26T12:28:24.756" v="263" actId="14100"/>
          <ac:picMkLst>
            <pc:docMk/>
            <pc:sldMk cId="811468015" sldId="262"/>
            <ac:picMk id="5" creationId="{606149D9-EA43-C8ED-3814-22088545A8D3}"/>
          </ac:picMkLst>
        </pc:picChg>
        <pc:picChg chg="add mod">
          <ac:chgData name="Maud LEGER" userId="7f809d15-b4ed-4591-a19d-92e108667c8e" providerId="ADAL" clId="{AA3BF1F7-E199-4C0B-8F12-DB16E3699D6A}" dt="2025-09-26T12:28:39.131" v="267" actId="1076"/>
          <ac:picMkLst>
            <pc:docMk/>
            <pc:sldMk cId="811468015" sldId="262"/>
            <ac:picMk id="6" creationId="{26DE8589-24CE-8DAD-BE57-35E531E334A1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2:43:47.007" v="283" actId="1076"/>
        <pc:sldMkLst>
          <pc:docMk/>
          <pc:sldMk cId="4245140918" sldId="263"/>
        </pc:sldMkLst>
        <pc:spChg chg="ord">
          <ac:chgData name="Maud LEGER" userId="7f809d15-b4ed-4591-a19d-92e108667c8e" providerId="ADAL" clId="{AA3BF1F7-E199-4C0B-8F12-DB16E3699D6A}" dt="2025-09-26T12:43:07.494" v="272" actId="26606"/>
          <ac:spMkLst>
            <pc:docMk/>
            <pc:sldMk cId="4245140918" sldId="263"/>
            <ac:spMk id="3" creationId="{F34A1A6E-DB9D-0FB6-D3EC-4599711447F8}"/>
          </ac:spMkLst>
        </pc:spChg>
        <pc:picChg chg="add mod">
          <ac:chgData name="Maud LEGER" userId="7f809d15-b4ed-4591-a19d-92e108667c8e" providerId="ADAL" clId="{AA3BF1F7-E199-4C0B-8F12-DB16E3699D6A}" dt="2025-09-26T12:43:31.972" v="279" actId="1076"/>
          <ac:picMkLst>
            <pc:docMk/>
            <pc:sldMk cId="4245140918" sldId="263"/>
            <ac:picMk id="2" creationId="{965466D0-5FDA-EB1A-10BD-E9E4EA397A11}"/>
          </ac:picMkLst>
        </pc:picChg>
        <pc:picChg chg="add mod">
          <ac:chgData name="Maud LEGER" userId="7f809d15-b4ed-4591-a19d-92e108667c8e" providerId="ADAL" clId="{AA3BF1F7-E199-4C0B-8F12-DB16E3699D6A}" dt="2025-09-26T12:43:47.007" v="283" actId="1076"/>
          <ac:picMkLst>
            <pc:docMk/>
            <pc:sldMk cId="4245140918" sldId="263"/>
            <ac:picMk id="4" creationId="{25AB8613-E73E-0301-CFAC-5219DB5AAAA4}"/>
          </ac:picMkLst>
        </pc:picChg>
        <pc:picChg chg="del">
          <ac:chgData name="Maud LEGER" userId="7f809d15-b4ed-4591-a19d-92e108667c8e" providerId="ADAL" clId="{AA3BF1F7-E199-4C0B-8F12-DB16E3699D6A}" dt="2025-09-26T12:42:56.834" v="269" actId="478"/>
          <ac:picMkLst>
            <pc:docMk/>
            <pc:sldMk cId="4245140918" sldId="263"/>
            <ac:picMk id="5" creationId="{606149D9-EA43-C8ED-3814-22088545A8D3}"/>
          </ac:picMkLst>
        </pc:picChg>
        <pc:picChg chg="del">
          <ac:chgData name="Maud LEGER" userId="7f809d15-b4ed-4591-a19d-92e108667c8e" providerId="ADAL" clId="{AA3BF1F7-E199-4C0B-8F12-DB16E3699D6A}" dt="2025-09-26T12:42:58.990" v="270" actId="478"/>
          <ac:picMkLst>
            <pc:docMk/>
            <pc:sldMk cId="4245140918" sldId="263"/>
            <ac:picMk id="6" creationId="{26DE8589-24CE-8DAD-BE57-35E531E334A1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2:44:29.896" v="297" actId="1076"/>
        <pc:sldMkLst>
          <pc:docMk/>
          <pc:sldMk cId="2539039788" sldId="264"/>
        </pc:sldMkLst>
        <pc:spChg chg="ord">
          <ac:chgData name="Maud LEGER" userId="7f809d15-b4ed-4591-a19d-92e108667c8e" providerId="ADAL" clId="{AA3BF1F7-E199-4C0B-8F12-DB16E3699D6A}" dt="2025-09-26T12:44:15.802" v="291" actId="26606"/>
          <ac:spMkLst>
            <pc:docMk/>
            <pc:sldMk cId="2539039788" sldId="264"/>
            <ac:spMk id="3" creationId="{F34A1A6E-DB9D-0FB6-D3EC-4599711447F8}"/>
          </ac:spMkLst>
        </pc:spChg>
        <pc:picChg chg="del">
          <ac:chgData name="Maud LEGER" userId="7f809d15-b4ed-4591-a19d-92e108667c8e" providerId="ADAL" clId="{AA3BF1F7-E199-4C0B-8F12-DB16E3699D6A}" dt="2025-09-26T12:44:04.317" v="285" actId="478"/>
          <ac:picMkLst>
            <pc:docMk/>
            <pc:sldMk cId="2539039788" sldId="264"/>
            <ac:picMk id="2" creationId="{965466D0-5FDA-EB1A-10BD-E9E4EA397A11}"/>
          </ac:picMkLst>
        </pc:picChg>
        <pc:picChg chg="del">
          <ac:chgData name="Maud LEGER" userId="7f809d15-b4ed-4591-a19d-92e108667c8e" providerId="ADAL" clId="{AA3BF1F7-E199-4C0B-8F12-DB16E3699D6A}" dt="2025-09-26T12:44:06.583" v="286" actId="478"/>
          <ac:picMkLst>
            <pc:docMk/>
            <pc:sldMk cId="2539039788" sldId="264"/>
            <ac:picMk id="4" creationId="{25AB8613-E73E-0301-CFAC-5219DB5AAAA4}"/>
          </ac:picMkLst>
        </pc:picChg>
        <pc:picChg chg="add mod">
          <ac:chgData name="Maud LEGER" userId="7f809d15-b4ed-4591-a19d-92e108667c8e" providerId="ADAL" clId="{AA3BF1F7-E199-4C0B-8F12-DB16E3699D6A}" dt="2025-09-26T12:44:21.988" v="295" actId="14100"/>
          <ac:picMkLst>
            <pc:docMk/>
            <pc:sldMk cId="2539039788" sldId="264"/>
            <ac:picMk id="5" creationId="{3834EE49-8C75-C521-4B7C-80BC1DFBB4FA}"/>
          </ac:picMkLst>
        </pc:picChg>
        <pc:picChg chg="add mod">
          <ac:chgData name="Maud LEGER" userId="7f809d15-b4ed-4591-a19d-92e108667c8e" providerId="ADAL" clId="{AA3BF1F7-E199-4C0B-8F12-DB16E3699D6A}" dt="2025-09-26T12:44:29.896" v="297" actId="1076"/>
          <ac:picMkLst>
            <pc:docMk/>
            <pc:sldMk cId="2539039788" sldId="264"/>
            <ac:picMk id="6" creationId="{C470EAB1-66A2-2986-0428-746B6C61E12A}"/>
          </ac:picMkLst>
        </pc:picChg>
      </pc:sldChg>
      <pc:sldChg chg="addSp delSp modSp add del mod delAnim modAnim">
        <pc:chgData name="Maud LEGER" userId="7f809d15-b4ed-4591-a19d-92e108667c8e" providerId="ADAL" clId="{AA3BF1F7-E199-4C0B-8F12-DB16E3699D6A}" dt="2025-09-26T13:09:37.897" v="587" actId="2696"/>
        <pc:sldMkLst>
          <pc:docMk/>
          <pc:sldMk cId="3368644509" sldId="265"/>
        </pc:sldMkLst>
        <pc:picChg chg="add mod">
          <ac:chgData name="Maud LEGER" userId="7f809d15-b4ed-4591-a19d-92e108667c8e" providerId="ADAL" clId="{AA3BF1F7-E199-4C0B-8F12-DB16E3699D6A}" dt="2025-09-26T12:45:04.457" v="303" actId="14100"/>
          <ac:picMkLst>
            <pc:docMk/>
            <pc:sldMk cId="3368644509" sldId="265"/>
            <ac:picMk id="2" creationId="{20C7B37D-B7C6-9907-6DE5-640733F3135E}"/>
          </ac:picMkLst>
        </pc:picChg>
        <pc:picChg chg="add mod">
          <ac:chgData name="Maud LEGER" userId="7f809d15-b4ed-4591-a19d-92e108667c8e" providerId="ADAL" clId="{AA3BF1F7-E199-4C0B-8F12-DB16E3699D6A}" dt="2025-09-26T12:45:09.306" v="304" actId="1076"/>
          <ac:picMkLst>
            <pc:docMk/>
            <pc:sldMk cId="3368644509" sldId="265"/>
            <ac:picMk id="4" creationId="{FAD302A9-FFEA-8770-1949-C6AC20E4B16C}"/>
          </ac:picMkLst>
        </pc:picChg>
        <pc:picChg chg="del">
          <ac:chgData name="Maud LEGER" userId="7f809d15-b4ed-4591-a19d-92e108667c8e" providerId="ADAL" clId="{AA3BF1F7-E199-4C0B-8F12-DB16E3699D6A}" dt="2025-09-26T12:44:41.973" v="299" actId="478"/>
          <ac:picMkLst>
            <pc:docMk/>
            <pc:sldMk cId="3368644509" sldId="265"/>
            <ac:picMk id="5" creationId="{3834EE49-8C75-C521-4B7C-80BC1DFBB4FA}"/>
          </ac:picMkLst>
        </pc:picChg>
        <pc:picChg chg="del">
          <ac:chgData name="Maud LEGER" userId="7f809d15-b4ed-4591-a19d-92e108667c8e" providerId="ADAL" clId="{AA3BF1F7-E199-4C0B-8F12-DB16E3699D6A}" dt="2025-09-26T12:44:44.443" v="300" actId="478"/>
          <ac:picMkLst>
            <pc:docMk/>
            <pc:sldMk cId="3368644509" sldId="265"/>
            <ac:picMk id="6" creationId="{C470EAB1-66A2-2986-0428-746B6C61E12A}"/>
          </ac:picMkLst>
        </pc:picChg>
      </pc:sldChg>
      <pc:sldChg chg="addSp delSp modSp new mod modAnim">
        <pc:chgData name="Maud LEGER" userId="7f809d15-b4ed-4591-a19d-92e108667c8e" providerId="ADAL" clId="{AA3BF1F7-E199-4C0B-8F12-DB16E3699D6A}" dt="2025-09-26T12:49:19.209" v="352" actId="1076"/>
        <pc:sldMkLst>
          <pc:docMk/>
          <pc:sldMk cId="1649411048" sldId="266"/>
        </pc:sldMkLst>
        <pc:spChg chg="del">
          <ac:chgData name="Maud LEGER" userId="7f809d15-b4ed-4591-a19d-92e108667c8e" providerId="ADAL" clId="{AA3BF1F7-E199-4C0B-8F12-DB16E3699D6A}" dt="2025-09-26T12:46:03.494" v="342" actId="478"/>
          <ac:spMkLst>
            <pc:docMk/>
            <pc:sldMk cId="1649411048" sldId="266"/>
            <ac:spMk id="2" creationId="{3CC42D78-3757-5AAF-2B79-44572F2B2AF4}"/>
          </ac:spMkLst>
        </pc:spChg>
        <pc:spChg chg="mod">
          <ac:chgData name="Maud LEGER" userId="7f809d15-b4ed-4591-a19d-92e108667c8e" providerId="ADAL" clId="{AA3BF1F7-E199-4C0B-8F12-DB16E3699D6A}" dt="2025-09-26T12:45:42.349" v="340" actId="20577"/>
          <ac:spMkLst>
            <pc:docMk/>
            <pc:sldMk cId="1649411048" sldId="266"/>
            <ac:spMk id="3" creationId="{1C85AA2E-9797-BA1D-29BB-F7217465F406}"/>
          </ac:spMkLst>
        </pc:spChg>
        <pc:spChg chg="add mod">
          <ac:chgData name="Maud LEGER" userId="7f809d15-b4ed-4591-a19d-92e108667c8e" providerId="ADAL" clId="{AA3BF1F7-E199-4C0B-8F12-DB16E3699D6A}" dt="2025-09-26T12:48:58.216" v="347" actId="403"/>
          <ac:spMkLst>
            <pc:docMk/>
            <pc:sldMk cId="1649411048" sldId="266"/>
            <ac:spMk id="5" creationId="{43077A3A-7DD9-2DF2-273B-6A7AED55AFC8}"/>
          </ac:spMkLst>
        </pc:spChg>
        <pc:picChg chg="add mod">
          <ac:chgData name="Maud LEGER" userId="7f809d15-b4ed-4591-a19d-92e108667c8e" providerId="ADAL" clId="{AA3BF1F7-E199-4C0B-8F12-DB16E3699D6A}" dt="2025-09-26T12:49:12.240" v="350" actId="1076"/>
          <ac:picMkLst>
            <pc:docMk/>
            <pc:sldMk cId="1649411048" sldId="266"/>
            <ac:picMk id="4" creationId="{89C6E7AD-5884-0990-9899-DE01AC727698}"/>
          </ac:picMkLst>
        </pc:picChg>
        <pc:picChg chg="add mod">
          <ac:chgData name="Maud LEGER" userId="7f809d15-b4ed-4591-a19d-92e108667c8e" providerId="ADAL" clId="{AA3BF1F7-E199-4C0B-8F12-DB16E3699D6A}" dt="2025-09-26T12:49:13.851" v="351" actId="1076"/>
          <ac:picMkLst>
            <pc:docMk/>
            <pc:sldMk cId="1649411048" sldId="266"/>
            <ac:picMk id="6" creationId="{87C80D6E-EE22-58D9-1376-BEAF449EB6B4}"/>
          </ac:picMkLst>
        </pc:picChg>
        <pc:picChg chg="add mod">
          <ac:chgData name="Maud LEGER" userId="7f809d15-b4ed-4591-a19d-92e108667c8e" providerId="ADAL" clId="{AA3BF1F7-E199-4C0B-8F12-DB16E3699D6A}" dt="2025-09-26T12:49:09.567" v="349" actId="1076"/>
          <ac:picMkLst>
            <pc:docMk/>
            <pc:sldMk cId="1649411048" sldId="266"/>
            <ac:picMk id="7" creationId="{293A41B3-893B-1024-E6E6-9A92070E0350}"/>
          </ac:picMkLst>
        </pc:picChg>
        <pc:picChg chg="add mod">
          <ac:chgData name="Maud LEGER" userId="7f809d15-b4ed-4591-a19d-92e108667c8e" providerId="ADAL" clId="{AA3BF1F7-E199-4C0B-8F12-DB16E3699D6A}" dt="2025-09-26T12:49:19.209" v="352" actId="1076"/>
          <ac:picMkLst>
            <pc:docMk/>
            <pc:sldMk cId="1649411048" sldId="266"/>
            <ac:picMk id="8" creationId="{D4E6CA6D-D250-6896-DC8F-685B4BB0C277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2:50:42.614" v="367" actId="1076"/>
        <pc:sldMkLst>
          <pc:docMk/>
          <pc:sldMk cId="1832998054" sldId="267"/>
        </pc:sldMkLst>
        <pc:spChg chg="del">
          <ac:chgData name="Maud LEGER" userId="7f809d15-b4ed-4591-a19d-92e108667c8e" providerId="ADAL" clId="{AA3BF1F7-E199-4C0B-8F12-DB16E3699D6A}" dt="2025-09-26T12:49:56.333" v="354" actId="478"/>
          <ac:spMkLst>
            <pc:docMk/>
            <pc:sldMk cId="1832998054" sldId="267"/>
            <ac:spMk id="5" creationId="{43077A3A-7DD9-2DF2-273B-6A7AED55AFC8}"/>
          </ac:spMkLst>
        </pc:spChg>
        <pc:spChg chg="add mod">
          <ac:chgData name="Maud LEGER" userId="7f809d15-b4ed-4591-a19d-92e108667c8e" providerId="ADAL" clId="{AA3BF1F7-E199-4C0B-8F12-DB16E3699D6A}" dt="2025-09-26T12:50:22.803" v="361" actId="1076"/>
          <ac:spMkLst>
            <pc:docMk/>
            <pc:sldMk cId="1832998054" sldId="267"/>
            <ac:spMk id="9" creationId="{918CEFF8-E013-BB96-1E47-18CE83318B17}"/>
          </ac:spMkLst>
        </pc:spChg>
        <pc:picChg chg="add mod">
          <ac:chgData name="Maud LEGER" userId="7f809d15-b4ed-4591-a19d-92e108667c8e" providerId="ADAL" clId="{AA3BF1F7-E199-4C0B-8F12-DB16E3699D6A}" dt="2025-09-26T12:50:42.614" v="367" actId="1076"/>
          <ac:picMkLst>
            <pc:docMk/>
            <pc:sldMk cId="1832998054" sldId="267"/>
            <ac:picMk id="2" creationId="{284F79AF-D70C-43BB-0E30-E5A510B5F453}"/>
          </ac:picMkLst>
        </pc:picChg>
        <pc:picChg chg="del">
          <ac:chgData name="Maud LEGER" userId="7f809d15-b4ed-4591-a19d-92e108667c8e" providerId="ADAL" clId="{AA3BF1F7-E199-4C0B-8F12-DB16E3699D6A}" dt="2025-09-26T12:49:58.411" v="356" actId="478"/>
          <ac:picMkLst>
            <pc:docMk/>
            <pc:sldMk cId="1832998054" sldId="267"/>
            <ac:picMk id="4" creationId="{89C6E7AD-5884-0990-9899-DE01AC727698}"/>
          </ac:picMkLst>
        </pc:picChg>
        <pc:picChg chg="del">
          <ac:chgData name="Maud LEGER" userId="7f809d15-b4ed-4591-a19d-92e108667c8e" providerId="ADAL" clId="{AA3BF1F7-E199-4C0B-8F12-DB16E3699D6A}" dt="2025-09-26T12:49:57.302" v="355" actId="478"/>
          <ac:picMkLst>
            <pc:docMk/>
            <pc:sldMk cId="1832998054" sldId="267"/>
            <ac:picMk id="6" creationId="{87C80D6E-EE22-58D9-1376-BEAF449EB6B4}"/>
          </ac:picMkLst>
        </pc:picChg>
        <pc:picChg chg="del">
          <ac:chgData name="Maud LEGER" userId="7f809d15-b4ed-4591-a19d-92e108667c8e" providerId="ADAL" clId="{AA3BF1F7-E199-4C0B-8F12-DB16E3699D6A}" dt="2025-09-26T12:49:59.269" v="357" actId="478"/>
          <ac:picMkLst>
            <pc:docMk/>
            <pc:sldMk cId="1832998054" sldId="267"/>
            <ac:picMk id="7" creationId="{293A41B3-893B-1024-E6E6-9A92070E0350}"/>
          </ac:picMkLst>
        </pc:picChg>
        <pc:picChg chg="del">
          <ac:chgData name="Maud LEGER" userId="7f809d15-b4ed-4591-a19d-92e108667c8e" providerId="ADAL" clId="{AA3BF1F7-E199-4C0B-8F12-DB16E3699D6A}" dt="2025-09-26T12:50:00.443" v="358" actId="478"/>
          <ac:picMkLst>
            <pc:docMk/>
            <pc:sldMk cId="1832998054" sldId="267"/>
            <ac:picMk id="8" creationId="{D4E6CA6D-D250-6896-DC8F-685B4BB0C277}"/>
          </ac:picMkLst>
        </pc:picChg>
        <pc:picChg chg="add mod">
          <ac:chgData name="Maud LEGER" userId="7f809d15-b4ed-4591-a19d-92e108667c8e" providerId="ADAL" clId="{AA3BF1F7-E199-4C0B-8F12-DB16E3699D6A}" dt="2025-09-26T12:50:37.397" v="365" actId="1076"/>
          <ac:picMkLst>
            <pc:docMk/>
            <pc:sldMk cId="1832998054" sldId="267"/>
            <ac:picMk id="10" creationId="{1BCF2F6D-98DD-1B46-AA11-82245249566D}"/>
          </ac:picMkLst>
        </pc:picChg>
        <pc:picChg chg="add mod">
          <ac:chgData name="Maud LEGER" userId="7f809d15-b4ed-4591-a19d-92e108667c8e" providerId="ADAL" clId="{AA3BF1F7-E199-4C0B-8F12-DB16E3699D6A}" dt="2025-09-26T12:50:30.489" v="363" actId="14100"/>
          <ac:picMkLst>
            <pc:docMk/>
            <pc:sldMk cId="1832998054" sldId="267"/>
            <ac:picMk id="11" creationId="{1B503BB2-9611-6E28-01DC-8B3A68490D29}"/>
          </ac:picMkLst>
        </pc:picChg>
      </pc:sldChg>
      <pc:sldChg chg="addSp delSp modSp new mod modAnim">
        <pc:chgData name="Maud LEGER" userId="7f809d15-b4ed-4591-a19d-92e108667c8e" providerId="ADAL" clId="{AA3BF1F7-E199-4C0B-8F12-DB16E3699D6A}" dt="2025-09-26T12:52:04.676" v="434" actId="1076"/>
        <pc:sldMkLst>
          <pc:docMk/>
          <pc:sldMk cId="864465307" sldId="268"/>
        </pc:sldMkLst>
        <pc:spChg chg="del">
          <ac:chgData name="Maud LEGER" userId="7f809d15-b4ed-4591-a19d-92e108667c8e" providerId="ADAL" clId="{AA3BF1F7-E199-4C0B-8F12-DB16E3699D6A}" dt="2025-09-26T12:51:52.770" v="431" actId="478"/>
          <ac:spMkLst>
            <pc:docMk/>
            <pc:sldMk cId="864465307" sldId="268"/>
            <ac:spMk id="2" creationId="{CF84DE1E-48D4-AF4A-7E91-62F3C0920EF9}"/>
          </ac:spMkLst>
        </pc:spChg>
        <pc:spChg chg="mod">
          <ac:chgData name="Maud LEGER" userId="7f809d15-b4ed-4591-a19d-92e108667c8e" providerId="ADAL" clId="{AA3BF1F7-E199-4C0B-8F12-DB16E3699D6A}" dt="2025-09-26T12:51:46.021" v="430" actId="20577"/>
          <ac:spMkLst>
            <pc:docMk/>
            <pc:sldMk cId="864465307" sldId="268"/>
            <ac:spMk id="3" creationId="{9DF71E8E-63DB-D2E4-91D3-82CB362A7891}"/>
          </ac:spMkLst>
        </pc:spChg>
        <pc:spChg chg="mod">
          <ac:chgData name="Maud LEGER" userId="7f809d15-b4ed-4591-a19d-92e108667c8e" providerId="ADAL" clId="{AA3BF1F7-E199-4C0B-8F12-DB16E3699D6A}" dt="2025-09-26T12:52:04.676" v="434" actId="1076"/>
          <ac:spMkLst>
            <pc:docMk/>
            <pc:sldMk cId="864465307" sldId="268"/>
            <ac:spMk id="6" creationId="{BA85F8C6-2EB1-D0AF-C9CA-85FDA4D2434E}"/>
          </ac:spMkLst>
        </pc:spChg>
        <pc:grpChg chg="add mod">
          <ac:chgData name="Maud LEGER" userId="7f809d15-b4ed-4591-a19d-92e108667c8e" providerId="ADAL" clId="{AA3BF1F7-E199-4C0B-8F12-DB16E3699D6A}" dt="2025-09-26T12:52:04.676" v="434" actId="1076"/>
          <ac:grpSpMkLst>
            <pc:docMk/>
            <pc:sldMk cId="864465307" sldId="268"/>
            <ac:grpSpMk id="4" creationId="{EA4A5D1E-74D7-380C-9D6F-522D90747558}"/>
          </ac:grpSpMkLst>
        </pc:grpChg>
        <pc:picChg chg="mod">
          <ac:chgData name="Maud LEGER" userId="7f809d15-b4ed-4591-a19d-92e108667c8e" providerId="ADAL" clId="{AA3BF1F7-E199-4C0B-8F12-DB16E3699D6A}" dt="2025-09-26T12:52:04.676" v="434" actId="1076"/>
          <ac:picMkLst>
            <pc:docMk/>
            <pc:sldMk cId="864465307" sldId="268"/>
            <ac:picMk id="5" creationId="{02461EC0-A01C-765D-5B46-C449AB208B46}"/>
          </ac:picMkLst>
        </pc:picChg>
        <pc:picChg chg="add mod">
          <ac:chgData name="Maud LEGER" userId="7f809d15-b4ed-4591-a19d-92e108667c8e" providerId="ADAL" clId="{AA3BF1F7-E199-4C0B-8F12-DB16E3699D6A}" dt="2025-09-26T12:52:00.132" v="433" actId="1076"/>
          <ac:picMkLst>
            <pc:docMk/>
            <pc:sldMk cId="864465307" sldId="268"/>
            <ac:picMk id="7" creationId="{79FDD62D-87AE-F7CD-98F2-4BD9ACDE5AC7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2:56:39.444" v="491" actId="1035"/>
        <pc:sldMkLst>
          <pc:docMk/>
          <pc:sldMk cId="1551416444" sldId="269"/>
        </pc:sldMkLst>
        <pc:spChg chg="mod">
          <ac:chgData name="Maud LEGER" userId="7f809d15-b4ed-4591-a19d-92e108667c8e" providerId="ADAL" clId="{AA3BF1F7-E199-4C0B-8F12-DB16E3699D6A}" dt="2025-09-26T12:52:32.978" v="473" actId="6549"/>
          <ac:spMkLst>
            <pc:docMk/>
            <pc:sldMk cId="1551416444" sldId="269"/>
            <ac:spMk id="3" creationId="{9DF71E8E-63DB-D2E4-91D3-82CB362A7891}"/>
          </ac:spMkLst>
        </pc:spChg>
        <pc:grpChg chg="del">
          <ac:chgData name="Maud LEGER" userId="7f809d15-b4ed-4591-a19d-92e108667c8e" providerId="ADAL" clId="{AA3BF1F7-E199-4C0B-8F12-DB16E3699D6A}" dt="2025-09-26T12:55:20.265" v="474" actId="478"/>
          <ac:grpSpMkLst>
            <pc:docMk/>
            <pc:sldMk cId="1551416444" sldId="269"/>
            <ac:grpSpMk id="4" creationId="{EA4A5D1E-74D7-380C-9D6F-522D90747558}"/>
          </ac:grpSpMkLst>
        </pc:grpChg>
        <pc:graphicFrameChg chg="add mod">
          <ac:chgData name="Maud LEGER" userId="7f809d15-b4ed-4591-a19d-92e108667c8e" providerId="ADAL" clId="{AA3BF1F7-E199-4C0B-8F12-DB16E3699D6A}" dt="2025-09-26T12:56:23.267" v="483" actId="1076"/>
          <ac:graphicFrameMkLst>
            <pc:docMk/>
            <pc:sldMk cId="1551416444" sldId="269"/>
            <ac:graphicFrameMk id="2" creationId="{487EC794-5AD4-D7E4-EC77-F7D550AD8843}"/>
          </ac:graphicFrameMkLst>
        </pc:graphicFrameChg>
        <pc:graphicFrameChg chg="add mod ord">
          <ac:chgData name="Maud LEGER" userId="7f809d15-b4ed-4591-a19d-92e108667c8e" providerId="ADAL" clId="{AA3BF1F7-E199-4C0B-8F12-DB16E3699D6A}" dt="2025-09-26T12:56:39.444" v="491" actId="1035"/>
          <ac:graphicFrameMkLst>
            <pc:docMk/>
            <pc:sldMk cId="1551416444" sldId="269"/>
            <ac:graphicFrameMk id="8" creationId="{CD167403-DC7D-D4B5-CB37-FDB3D3865EE6}"/>
          </ac:graphicFrameMkLst>
        </pc:graphicFrameChg>
        <pc:picChg chg="del">
          <ac:chgData name="Maud LEGER" userId="7f809d15-b4ed-4591-a19d-92e108667c8e" providerId="ADAL" clId="{AA3BF1F7-E199-4C0B-8F12-DB16E3699D6A}" dt="2025-09-26T12:55:22.137" v="475" actId="478"/>
          <ac:picMkLst>
            <pc:docMk/>
            <pc:sldMk cId="1551416444" sldId="269"/>
            <ac:picMk id="7" creationId="{79FDD62D-87AE-F7CD-98F2-4BD9ACDE5AC7}"/>
          </ac:picMkLst>
        </pc:picChg>
        <pc:picChg chg="add mod">
          <ac:chgData name="Maud LEGER" userId="7f809d15-b4ed-4591-a19d-92e108667c8e" providerId="ADAL" clId="{AA3BF1F7-E199-4C0B-8F12-DB16E3699D6A}" dt="2025-09-26T12:55:37.301" v="478" actId="1076"/>
          <ac:picMkLst>
            <pc:docMk/>
            <pc:sldMk cId="1551416444" sldId="269"/>
            <ac:picMk id="9" creationId="{6707CD6C-4FC8-3DBE-7433-E67F1141FE1E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2:58:15.523" v="521" actId="1076"/>
        <pc:sldMkLst>
          <pc:docMk/>
          <pc:sldMk cId="2110127280" sldId="270"/>
        </pc:sldMkLst>
        <pc:spChg chg="mod">
          <ac:chgData name="Maud LEGER" userId="7f809d15-b4ed-4591-a19d-92e108667c8e" providerId="ADAL" clId="{AA3BF1F7-E199-4C0B-8F12-DB16E3699D6A}" dt="2025-09-26T12:57:47.571" v="516" actId="20577"/>
          <ac:spMkLst>
            <pc:docMk/>
            <pc:sldMk cId="2110127280" sldId="270"/>
            <ac:spMk id="3" creationId="{9DF71E8E-63DB-D2E4-91D3-82CB362A7891}"/>
          </ac:spMkLst>
        </pc:spChg>
        <pc:spChg chg="add mod">
          <ac:chgData name="Maud LEGER" userId="7f809d15-b4ed-4591-a19d-92e108667c8e" providerId="ADAL" clId="{AA3BF1F7-E199-4C0B-8F12-DB16E3699D6A}" dt="2025-09-26T12:58:15.523" v="521" actId="1076"/>
          <ac:spMkLst>
            <pc:docMk/>
            <pc:sldMk cId="2110127280" sldId="270"/>
            <ac:spMk id="4" creationId="{52AC5E65-5841-0515-2C77-C932D546C197}"/>
          </ac:spMkLst>
        </pc:spChg>
        <pc:graphicFrameChg chg="del modGraphic">
          <ac:chgData name="Maud LEGER" userId="7f809d15-b4ed-4591-a19d-92e108667c8e" providerId="ADAL" clId="{AA3BF1F7-E199-4C0B-8F12-DB16E3699D6A}" dt="2025-09-26T12:57:18.521" v="494" actId="478"/>
          <ac:graphicFrameMkLst>
            <pc:docMk/>
            <pc:sldMk cId="2110127280" sldId="270"/>
            <ac:graphicFrameMk id="2" creationId="{487EC794-5AD4-D7E4-EC77-F7D550AD8843}"/>
          </ac:graphicFrameMkLst>
        </pc:graphicFrameChg>
        <pc:graphicFrameChg chg="add mod">
          <ac:chgData name="Maud LEGER" userId="7f809d15-b4ed-4591-a19d-92e108667c8e" providerId="ADAL" clId="{AA3BF1F7-E199-4C0B-8F12-DB16E3699D6A}" dt="2025-09-26T12:58:05.319" v="518" actId="1076"/>
          <ac:graphicFrameMkLst>
            <pc:docMk/>
            <pc:sldMk cId="2110127280" sldId="270"/>
            <ac:graphicFrameMk id="5" creationId="{38FB55CC-2ADB-6E5C-F84C-120CC6A1294B}"/>
          </ac:graphicFrameMkLst>
        </pc:graphicFrameChg>
        <pc:graphicFrameChg chg="del">
          <ac:chgData name="Maud LEGER" userId="7f809d15-b4ed-4591-a19d-92e108667c8e" providerId="ADAL" clId="{AA3BF1F7-E199-4C0B-8F12-DB16E3699D6A}" dt="2025-09-26T12:57:24.787" v="495" actId="478"/>
          <ac:graphicFrameMkLst>
            <pc:docMk/>
            <pc:sldMk cId="2110127280" sldId="270"/>
            <ac:graphicFrameMk id="8" creationId="{CD167403-DC7D-D4B5-CB37-FDB3D3865EE6}"/>
          </ac:graphicFrameMkLst>
        </pc:graphicFrameChg>
        <pc:picChg chg="add mod">
          <ac:chgData name="Maud LEGER" userId="7f809d15-b4ed-4591-a19d-92e108667c8e" providerId="ADAL" clId="{AA3BF1F7-E199-4C0B-8F12-DB16E3699D6A}" dt="2025-09-26T12:58:07.724" v="519" actId="1076"/>
          <ac:picMkLst>
            <pc:docMk/>
            <pc:sldMk cId="2110127280" sldId="270"/>
            <ac:picMk id="6" creationId="{1C153764-A2A0-EACB-55E1-5CBAD1B6B487}"/>
          </ac:picMkLst>
        </pc:picChg>
        <pc:picChg chg="del">
          <ac:chgData name="Maud LEGER" userId="7f809d15-b4ed-4591-a19d-92e108667c8e" providerId="ADAL" clId="{AA3BF1F7-E199-4C0B-8F12-DB16E3699D6A}" dt="2025-09-26T12:57:27.147" v="496" actId="478"/>
          <ac:picMkLst>
            <pc:docMk/>
            <pc:sldMk cId="2110127280" sldId="270"/>
            <ac:picMk id="9" creationId="{6707CD6C-4FC8-3DBE-7433-E67F1141FE1E}"/>
          </ac:picMkLst>
        </pc:picChg>
      </pc:sldChg>
      <pc:sldChg chg="addSp delSp modSp new mod modAnim">
        <pc:chgData name="Maud LEGER" userId="7f809d15-b4ed-4591-a19d-92e108667c8e" providerId="ADAL" clId="{AA3BF1F7-E199-4C0B-8F12-DB16E3699D6A}" dt="2025-09-26T13:08:22.458" v="586" actId="20577"/>
        <pc:sldMkLst>
          <pc:docMk/>
          <pc:sldMk cId="317704122" sldId="271"/>
        </pc:sldMkLst>
        <pc:spChg chg="del">
          <ac:chgData name="Maud LEGER" userId="7f809d15-b4ed-4591-a19d-92e108667c8e" providerId="ADAL" clId="{AA3BF1F7-E199-4C0B-8F12-DB16E3699D6A}" dt="2025-09-26T12:58:50.616" v="523" actId="478"/>
          <ac:spMkLst>
            <pc:docMk/>
            <pc:sldMk cId="317704122" sldId="271"/>
            <ac:spMk id="2" creationId="{B9B11092-9FF4-4EA2-3675-0B9558E9F363}"/>
          </ac:spMkLst>
        </pc:spChg>
        <pc:spChg chg="mod">
          <ac:chgData name="Maud LEGER" userId="7f809d15-b4ed-4591-a19d-92e108667c8e" providerId="ADAL" clId="{AA3BF1F7-E199-4C0B-8F12-DB16E3699D6A}" dt="2025-09-26T13:08:22.458" v="586" actId="20577"/>
          <ac:spMkLst>
            <pc:docMk/>
            <pc:sldMk cId="317704122" sldId="271"/>
            <ac:spMk id="3" creationId="{24F1EE90-A489-D771-AD5A-70547739B538}"/>
          </ac:spMkLst>
        </pc:spChg>
        <pc:spChg chg="add mod">
          <ac:chgData name="Maud LEGER" userId="7f809d15-b4ed-4591-a19d-92e108667c8e" providerId="ADAL" clId="{AA3BF1F7-E199-4C0B-8F12-DB16E3699D6A}" dt="2025-09-26T13:07:33.566" v="552" actId="1076"/>
          <ac:spMkLst>
            <pc:docMk/>
            <pc:sldMk cId="317704122" sldId="271"/>
            <ac:spMk id="4" creationId="{20313565-51D4-5673-FC64-D4B922B346A5}"/>
          </ac:spMkLst>
        </pc:spChg>
        <pc:picChg chg="add mod">
          <ac:chgData name="Maud LEGER" userId="7f809d15-b4ed-4591-a19d-92e108667c8e" providerId="ADAL" clId="{AA3BF1F7-E199-4C0B-8F12-DB16E3699D6A}" dt="2025-09-26T12:59:19.645" v="530" actId="1076"/>
          <ac:picMkLst>
            <pc:docMk/>
            <pc:sldMk cId="317704122" sldId="271"/>
            <ac:picMk id="5" creationId="{4B128EC2-833B-EE47-C8DB-CE261F86B9B1}"/>
          </ac:picMkLst>
        </pc:picChg>
      </pc:sldChg>
      <pc:sldChg chg="addSp modSp new mod modAnim">
        <pc:chgData name="Maud LEGER" userId="7f809d15-b4ed-4591-a19d-92e108667c8e" providerId="ADAL" clId="{AA3BF1F7-E199-4C0B-8F12-DB16E3699D6A}" dt="2025-09-26T13:10:31.693" v="603" actId="1076"/>
        <pc:sldMkLst>
          <pc:docMk/>
          <pc:sldMk cId="1143249357" sldId="272"/>
        </pc:sldMkLst>
        <pc:spChg chg="mod">
          <ac:chgData name="Maud LEGER" userId="7f809d15-b4ed-4591-a19d-92e108667c8e" providerId="ADAL" clId="{AA3BF1F7-E199-4C0B-8F12-DB16E3699D6A}" dt="2025-09-26T13:10:18.787" v="601" actId="20577"/>
          <ac:spMkLst>
            <pc:docMk/>
            <pc:sldMk cId="1143249357" sldId="272"/>
            <ac:spMk id="2" creationId="{FC1D85C9-17C5-BFE0-11F4-559445CAF9A4}"/>
          </ac:spMkLst>
        </pc:spChg>
        <pc:picChg chg="add mod">
          <ac:chgData name="Maud LEGER" userId="7f809d15-b4ed-4591-a19d-92e108667c8e" providerId="ADAL" clId="{AA3BF1F7-E199-4C0B-8F12-DB16E3699D6A}" dt="2025-09-26T13:10:31.693" v="603" actId="1076"/>
          <ac:picMkLst>
            <pc:docMk/>
            <pc:sldMk cId="1143249357" sldId="272"/>
            <ac:picMk id="3" creationId="{9CA52B5A-5C95-0BC0-748A-97776DB6C8CA}"/>
          </ac:picMkLst>
        </pc:picChg>
      </pc:sldChg>
      <pc:sldChg chg="addSp delSp modSp new mod">
        <pc:chgData name="Maud LEGER" userId="7f809d15-b4ed-4591-a19d-92e108667c8e" providerId="ADAL" clId="{AA3BF1F7-E199-4C0B-8F12-DB16E3699D6A}" dt="2025-09-26T13:14:01.460" v="637" actId="14100"/>
        <pc:sldMkLst>
          <pc:docMk/>
          <pc:sldMk cId="2644287732" sldId="273"/>
        </pc:sldMkLst>
        <pc:spChg chg="del">
          <ac:chgData name="Maud LEGER" userId="7f809d15-b4ed-4591-a19d-92e108667c8e" providerId="ADAL" clId="{AA3BF1F7-E199-4C0B-8F12-DB16E3699D6A}" dt="2025-09-26T13:13:18.909" v="605"/>
          <ac:spMkLst>
            <pc:docMk/>
            <pc:sldMk cId="2644287732" sldId="273"/>
            <ac:spMk id="2" creationId="{982EC34C-6D3D-E3BE-7F4E-EE04EC550315}"/>
          </ac:spMkLst>
        </pc:spChg>
        <pc:spChg chg="del">
          <ac:chgData name="Maud LEGER" userId="7f809d15-b4ed-4591-a19d-92e108667c8e" providerId="ADAL" clId="{AA3BF1F7-E199-4C0B-8F12-DB16E3699D6A}" dt="2025-09-26T13:13:23.011" v="608" actId="26606"/>
          <ac:spMkLst>
            <pc:docMk/>
            <pc:sldMk cId="2644287732" sldId="273"/>
            <ac:spMk id="3" creationId="{8156B20E-2883-AD6D-6B0A-A3064B025555}"/>
          </ac:spMkLst>
        </pc:spChg>
        <pc:spChg chg="add mod">
          <ac:chgData name="Maud LEGER" userId="7f809d15-b4ed-4591-a19d-92e108667c8e" providerId="ADAL" clId="{AA3BF1F7-E199-4C0B-8F12-DB16E3699D6A}" dt="2025-09-26T13:13:33.083" v="631" actId="20577"/>
          <ac:spMkLst>
            <pc:docMk/>
            <pc:sldMk cId="2644287732" sldId="273"/>
            <ac:spMk id="10" creationId="{3987992B-8239-4633-893E-48B64325B684}"/>
          </ac:spMkLst>
        </pc:spChg>
        <pc:picChg chg="add mod modCrop">
          <ac:chgData name="Maud LEGER" userId="7f809d15-b4ed-4591-a19d-92e108667c8e" providerId="ADAL" clId="{AA3BF1F7-E199-4C0B-8F12-DB16E3699D6A}" dt="2025-09-26T13:14:01.460" v="637" actId="14100"/>
          <ac:picMkLst>
            <pc:docMk/>
            <pc:sldMk cId="2644287732" sldId="273"/>
            <ac:picMk id="5" creationId="{9346EDAE-A0DD-79AD-C075-83C39720E49A}"/>
          </ac:picMkLst>
        </pc:picChg>
      </pc:sldChg>
      <pc:sldChg chg="addSp delSp modSp new mod modAnim">
        <pc:chgData name="Maud LEGER" userId="7f809d15-b4ed-4591-a19d-92e108667c8e" providerId="ADAL" clId="{AA3BF1F7-E199-4C0B-8F12-DB16E3699D6A}" dt="2025-09-26T13:17:01.491" v="710" actId="1076"/>
        <pc:sldMkLst>
          <pc:docMk/>
          <pc:sldMk cId="1245746859" sldId="274"/>
        </pc:sldMkLst>
        <pc:spChg chg="del">
          <ac:chgData name="Maud LEGER" userId="7f809d15-b4ed-4591-a19d-92e108667c8e" providerId="ADAL" clId="{AA3BF1F7-E199-4C0B-8F12-DB16E3699D6A}" dt="2025-09-26T13:16:44.805" v="705" actId="478"/>
          <ac:spMkLst>
            <pc:docMk/>
            <pc:sldMk cId="1245746859" sldId="274"/>
            <ac:spMk id="2" creationId="{F79927CE-5056-C0C9-4EC4-56F5DB309FD4}"/>
          </ac:spMkLst>
        </pc:spChg>
        <pc:spChg chg="mod">
          <ac:chgData name="Maud LEGER" userId="7f809d15-b4ed-4591-a19d-92e108667c8e" providerId="ADAL" clId="{AA3BF1F7-E199-4C0B-8F12-DB16E3699D6A}" dt="2025-09-26T13:14:42.515" v="703" actId="115"/>
          <ac:spMkLst>
            <pc:docMk/>
            <pc:sldMk cId="1245746859" sldId="274"/>
            <ac:spMk id="3" creationId="{9DC43F95-9C4A-DFDA-FBE8-2153CDD78671}"/>
          </ac:spMkLst>
        </pc:spChg>
        <pc:spChg chg="add mod">
          <ac:chgData name="Maud LEGER" userId="7f809d15-b4ed-4591-a19d-92e108667c8e" providerId="ADAL" clId="{AA3BF1F7-E199-4C0B-8F12-DB16E3699D6A}" dt="2025-09-26T13:16:56.761" v="709" actId="403"/>
          <ac:spMkLst>
            <pc:docMk/>
            <pc:sldMk cId="1245746859" sldId="274"/>
            <ac:spMk id="4" creationId="{8DD412CD-1657-5EEB-6680-0ABFA738924C}"/>
          </ac:spMkLst>
        </pc:spChg>
        <pc:picChg chg="add mod">
          <ac:chgData name="Maud LEGER" userId="7f809d15-b4ed-4591-a19d-92e108667c8e" providerId="ADAL" clId="{AA3BF1F7-E199-4C0B-8F12-DB16E3699D6A}" dt="2025-09-26T13:17:01.491" v="710" actId="1076"/>
          <ac:picMkLst>
            <pc:docMk/>
            <pc:sldMk cId="1245746859" sldId="274"/>
            <ac:picMk id="5" creationId="{1F33A2AC-AA2C-A824-BAEA-97E5E039672B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3:18:28.895" v="724" actId="20577"/>
        <pc:sldMkLst>
          <pc:docMk/>
          <pc:sldMk cId="346914497" sldId="275"/>
        </pc:sldMkLst>
        <pc:spChg chg="add mod">
          <ac:chgData name="Maud LEGER" userId="7f809d15-b4ed-4591-a19d-92e108667c8e" providerId="ADAL" clId="{AA3BF1F7-E199-4C0B-8F12-DB16E3699D6A}" dt="2025-09-26T13:18:28.895" v="724" actId="20577"/>
          <ac:spMkLst>
            <pc:docMk/>
            <pc:sldMk cId="346914497" sldId="275"/>
            <ac:spMk id="2" creationId="{BF2B5CDC-1A89-6C38-F34B-AED6082A20C7}"/>
          </ac:spMkLst>
        </pc:spChg>
        <pc:spChg chg="del">
          <ac:chgData name="Maud LEGER" userId="7f809d15-b4ed-4591-a19d-92e108667c8e" providerId="ADAL" clId="{AA3BF1F7-E199-4C0B-8F12-DB16E3699D6A}" dt="2025-09-26T13:17:29.759" v="712" actId="478"/>
          <ac:spMkLst>
            <pc:docMk/>
            <pc:sldMk cId="346914497" sldId="275"/>
            <ac:spMk id="4" creationId="{8DD412CD-1657-5EEB-6680-0ABFA738924C}"/>
          </ac:spMkLst>
        </pc:spChg>
        <pc:picChg chg="del">
          <ac:chgData name="Maud LEGER" userId="7f809d15-b4ed-4591-a19d-92e108667c8e" providerId="ADAL" clId="{AA3BF1F7-E199-4C0B-8F12-DB16E3699D6A}" dt="2025-09-26T13:17:45.522" v="716" actId="478"/>
          <ac:picMkLst>
            <pc:docMk/>
            <pc:sldMk cId="346914497" sldId="275"/>
            <ac:picMk id="5" creationId="{1F33A2AC-AA2C-A824-BAEA-97E5E039672B}"/>
          </ac:picMkLst>
        </pc:picChg>
        <pc:picChg chg="add mod">
          <ac:chgData name="Maud LEGER" userId="7f809d15-b4ed-4591-a19d-92e108667c8e" providerId="ADAL" clId="{AA3BF1F7-E199-4C0B-8F12-DB16E3699D6A}" dt="2025-09-26T13:17:53.824" v="718" actId="1076"/>
          <ac:picMkLst>
            <pc:docMk/>
            <pc:sldMk cId="346914497" sldId="275"/>
            <ac:picMk id="6" creationId="{2DCE556E-92BF-F235-0E17-1A3774C3A9C3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3:19:33.913" v="754" actId="403"/>
        <pc:sldMkLst>
          <pc:docMk/>
          <pc:sldMk cId="3787676400" sldId="276"/>
        </pc:sldMkLst>
        <pc:spChg chg="del">
          <ac:chgData name="Maud LEGER" userId="7f809d15-b4ed-4591-a19d-92e108667c8e" providerId="ADAL" clId="{AA3BF1F7-E199-4C0B-8F12-DB16E3699D6A}" dt="2025-09-26T13:18:59.363" v="746" actId="478"/>
          <ac:spMkLst>
            <pc:docMk/>
            <pc:sldMk cId="3787676400" sldId="276"/>
            <ac:spMk id="2" creationId="{BF2B5CDC-1A89-6C38-F34B-AED6082A20C7}"/>
          </ac:spMkLst>
        </pc:spChg>
        <pc:spChg chg="mod">
          <ac:chgData name="Maud LEGER" userId="7f809d15-b4ed-4591-a19d-92e108667c8e" providerId="ADAL" clId="{AA3BF1F7-E199-4C0B-8F12-DB16E3699D6A}" dt="2025-09-26T13:18:52.473" v="745" actId="20577"/>
          <ac:spMkLst>
            <pc:docMk/>
            <pc:sldMk cId="3787676400" sldId="276"/>
            <ac:spMk id="3" creationId="{9DC43F95-9C4A-DFDA-FBE8-2153CDD78671}"/>
          </ac:spMkLst>
        </pc:spChg>
        <pc:spChg chg="add mod">
          <ac:chgData name="Maud LEGER" userId="7f809d15-b4ed-4591-a19d-92e108667c8e" providerId="ADAL" clId="{AA3BF1F7-E199-4C0B-8F12-DB16E3699D6A}" dt="2025-09-26T13:19:33.913" v="754" actId="403"/>
          <ac:spMkLst>
            <pc:docMk/>
            <pc:sldMk cId="3787676400" sldId="276"/>
            <ac:spMk id="4" creationId="{6A41E98C-133B-9979-209E-C98BDBCF518A}"/>
          </ac:spMkLst>
        </pc:spChg>
        <pc:picChg chg="add mod">
          <ac:chgData name="Maud LEGER" userId="7f809d15-b4ed-4591-a19d-92e108667c8e" providerId="ADAL" clId="{AA3BF1F7-E199-4C0B-8F12-DB16E3699D6A}" dt="2025-09-26T13:19:21.603" v="752" actId="1076"/>
          <ac:picMkLst>
            <pc:docMk/>
            <pc:sldMk cId="3787676400" sldId="276"/>
            <ac:picMk id="5" creationId="{AA9BBCE8-26E8-6477-1422-A60619607EE9}"/>
          </ac:picMkLst>
        </pc:picChg>
        <pc:picChg chg="del">
          <ac:chgData name="Maud LEGER" userId="7f809d15-b4ed-4591-a19d-92e108667c8e" providerId="ADAL" clId="{AA3BF1F7-E199-4C0B-8F12-DB16E3699D6A}" dt="2025-09-26T13:19:01.326" v="747" actId="478"/>
          <ac:picMkLst>
            <pc:docMk/>
            <pc:sldMk cId="3787676400" sldId="276"/>
            <ac:picMk id="6" creationId="{2DCE556E-92BF-F235-0E17-1A3774C3A9C3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3:20:20.740" v="779" actId="1076"/>
        <pc:sldMkLst>
          <pc:docMk/>
          <pc:sldMk cId="3336844927" sldId="277"/>
        </pc:sldMkLst>
        <pc:spChg chg="add mod">
          <ac:chgData name="Maud LEGER" userId="7f809d15-b4ed-4591-a19d-92e108667c8e" providerId="ADAL" clId="{AA3BF1F7-E199-4C0B-8F12-DB16E3699D6A}" dt="2025-09-26T13:20:20.740" v="779" actId="1076"/>
          <ac:spMkLst>
            <pc:docMk/>
            <pc:sldMk cId="3336844927" sldId="277"/>
            <ac:spMk id="2" creationId="{A4D6E9A0-BB12-19DE-9016-2F0774427594}"/>
          </ac:spMkLst>
        </pc:spChg>
        <pc:spChg chg="mod">
          <ac:chgData name="Maud LEGER" userId="7f809d15-b4ed-4591-a19d-92e108667c8e" providerId="ADAL" clId="{AA3BF1F7-E199-4C0B-8F12-DB16E3699D6A}" dt="2025-09-26T13:20:06.678" v="776" actId="20577"/>
          <ac:spMkLst>
            <pc:docMk/>
            <pc:sldMk cId="3336844927" sldId="277"/>
            <ac:spMk id="3" creationId="{9DC43F95-9C4A-DFDA-FBE8-2153CDD78671}"/>
          </ac:spMkLst>
        </pc:spChg>
        <pc:spChg chg="del">
          <ac:chgData name="Maud LEGER" userId="7f809d15-b4ed-4591-a19d-92e108667c8e" providerId="ADAL" clId="{AA3BF1F7-E199-4C0B-8F12-DB16E3699D6A}" dt="2025-09-26T13:19:57.458" v="756" actId="478"/>
          <ac:spMkLst>
            <pc:docMk/>
            <pc:sldMk cId="3336844927" sldId="277"/>
            <ac:spMk id="4" creationId="{6A41E98C-133B-9979-209E-C98BDBCF518A}"/>
          </ac:spMkLst>
        </pc:spChg>
        <pc:picChg chg="del">
          <ac:chgData name="Maud LEGER" userId="7f809d15-b4ed-4591-a19d-92e108667c8e" providerId="ADAL" clId="{AA3BF1F7-E199-4C0B-8F12-DB16E3699D6A}" dt="2025-09-26T13:20:10.071" v="777" actId="478"/>
          <ac:picMkLst>
            <pc:docMk/>
            <pc:sldMk cId="3336844927" sldId="277"/>
            <ac:picMk id="5" creationId="{AA9BBCE8-26E8-6477-1422-A60619607EE9}"/>
          </ac:picMkLst>
        </pc:picChg>
        <pc:picChg chg="add mod">
          <ac:chgData name="Maud LEGER" userId="7f809d15-b4ed-4591-a19d-92e108667c8e" providerId="ADAL" clId="{AA3BF1F7-E199-4C0B-8F12-DB16E3699D6A}" dt="2025-09-26T13:20:20.740" v="779" actId="1076"/>
          <ac:picMkLst>
            <pc:docMk/>
            <pc:sldMk cId="3336844927" sldId="277"/>
            <ac:picMk id="6" creationId="{63738E0F-12B7-1EC2-E9FA-D0D402630FFD}"/>
          </ac:picMkLst>
        </pc:picChg>
      </pc:sldChg>
      <pc:sldChg chg="addSp delSp modSp add mod ord delAnim modAnim">
        <pc:chgData name="Maud LEGER" userId="7f809d15-b4ed-4591-a19d-92e108667c8e" providerId="ADAL" clId="{AA3BF1F7-E199-4C0B-8F12-DB16E3699D6A}" dt="2025-09-26T13:21:30.006" v="818" actId="1076"/>
        <pc:sldMkLst>
          <pc:docMk/>
          <pc:sldMk cId="1809709552" sldId="278"/>
        </pc:sldMkLst>
        <pc:spChg chg="add mod">
          <ac:chgData name="Maud LEGER" userId="7f809d15-b4ed-4591-a19d-92e108667c8e" providerId="ADAL" clId="{AA3BF1F7-E199-4C0B-8F12-DB16E3699D6A}" dt="2025-09-26T13:21:30.006" v="818" actId="1076"/>
          <ac:spMkLst>
            <pc:docMk/>
            <pc:sldMk cId="1809709552" sldId="278"/>
            <ac:spMk id="2" creationId="{260299B5-9B96-862E-FEDD-647AA0B6B2ED}"/>
          </ac:spMkLst>
        </pc:spChg>
        <pc:spChg chg="mod">
          <ac:chgData name="Maud LEGER" userId="7f809d15-b4ed-4591-a19d-92e108667c8e" providerId="ADAL" clId="{AA3BF1F7-E199-4C0B-8F12-DB16E3699D6A}" dt="2025-09-26T13:20:53.115" v="811" actId="20577"/>
          <ac:spMkLst>
            <pc:docMk/>
            <pc:sldMk cId="1809709552" sldId="278"/>
            <ac:spMk id="3" creationId="{9DC43F95-9C4A-DFDA-FBE8-2153CDD78671}"/>
          </ac:spMkLst>
        </pc:spChg>
        <pc:spChg chg="del">
          <ac:chgData name="Maud LEGER" userId="7f809d15-b4ed-4591-a19d-92e108667c8e" providerId="ADAL" clId="{AA3BF1F7-E199-4C0B-8F12-DB16E3699D6A}" dt="2025-09-26T13:20:43.831" v="783" actId="478"/>
          <ac:spMkLst>
            <pc:docMk/>
            <pc:sldMk cId="1809709552" sldId="278"/>
            <ac:spMk id="4" creationId="{6A41E98C-133B-9979-209E-C98BDBCF518A}"/>
          </ac:spMkLst>
        </pc:spChg>
        <pc:picChg chg="del">
          <ac:chgData name="Maud LEGER" userId="7f809d15-b4ed-4591-a19d-92e108667c8e" providerId="ADAL" clId="{AA3BF1F7-E199-4C0B-8F12-DB16E3699D6A}" dt="2025-09-26T13:20:46.240" v="784" actId="478"/>
          <ac:picMkLst>
            <pc:docMk/>
            <pc:sldMk cId="1809709552" sldId="278"/>
            <ac:picMk id="5" creationId="{AA9BBCE8-26E8-6477-1422-A60619607EE9}"/>
          </ac:picMkLst>
        </pc:picChg>
        <pc:picChg chg="add mod">
          <ac:chgData name="Maud LEGER" userId="7f809d15-b4ed-4591-a19d-92e108667c8e" providerId="ADAL" clId="{AA3BF1F7-E199-4C0B-8F12-DB16E3699D6A}" dt="2025-09-26T13:21:09.927" v="813" actId="1076"/>
          <ac:picMkLst>
            <pc:docMk/>
            <pc:sldMk cId="1809709552" sldId="278"/>
            <ac:picMk id="6" creationId="{CEECBA39-CA25-D2AD-C3E8-7E08755BF0E2}"/>
          </ac:picMkLst>
        </pc:picChg>
      </pc:sldChg>
      <pc:sldChg chg="addSp delSp modSp add mod modAnim">
        <pc:chgData name="Maud LEGER" userId="7f809d15-b4ed-4591-a19d-92e108667c8e" providerId="ADAL" clId="{AA3BF1F7-E199-4C0B-8F12-DB16E3699D6A}" dt="2025-09-26T13:24:01.146" v="854" actId="20577"/>
        <pc:sldMkLst>
          <pc:docMk/>
          <pc:sldMk cId="808548495" sldId="279"/>
        </pc:sldMkLst>
        <pc:spChg chg="del">
          <ac:chgData name="Maud LEGER" userId="7f809d15-b4ed-4591-a19d-92e108667c8e" providerId="ADAL" clId="{AA3BF1F7-E199-4C0B-8F12-DB16E3699D6A}" dt="2025-09-26T13:22:00.319" v="831" actId="478"/>
          <ac:spMkLst>
            <pc:docMk/>
            <pc:sldMk cId="808548495" sldId="279"/>
            <ac:spMk id="2" creationId="{260299B5-9B96-862E-FEDD-647AA0B6B2ED}"/>
          </ac:spMkLst>
        </pc:spChg>
        <pc:spChg chg="mod">
          <ac:chgData name="Maud LEGER" userId="7f809d15-b4ed-4591-a19d-92e108667c8e" providerId="ADAL" clId="{AA3BF1F7-E199-4C0B-8F12-DB16E3699D6A}" dt="2025-09-26T13:21:51.786" v="830" actId="20577"/>
          <ac:spMkLst>
            <pc:docMk/>
            <pc:sldMk cId="808548495" sldId="279"/>
            <ac:spMk id="3" creationId="{9DC43F95-9C4A-DFDA-FBE8-2153CDD78671}"/>
          </ac:spMkLst>
        </pc:spChg>
        <pc:spChg chg="add mod">
          <ac:chgData name="Maud LEGER" userId="7f809d15-b4ed-4591-a19d-92e108667c8e" providerId="ADAL" clId="{AA3BF1F7-E199-4C0B-8F12-DB16E3699D6A}" dt="2025-09-26T13:24:01.146" v="854" actId="20577"/>
          <ac:spMkLst>
            <pc:docMk/>
            <pc:sldMk cId="808548495" sldId="279"/>
            <ac:spMk id="4" creationId="{F9313F17-5A2A-E21F-AA42-83738AF34790}"/>
          </ac:spMkLst>
        </pc:spChg>
        <pc:picChg chg="add mod">
          <ac:chgData name="Maud LEGER" userId="7f809d15-b4ed-4591-a19d-92e108667c8e" providerId="ADAL" clId="{AA3BF1F7-E199-4C0B-8F12-DB16E3699D6A}" dt="2025-09-26T13:22:38.318" v="840" actId="1076"/>
          <ac:picMkLst>
            <pc:docMk/>
            <pc:sldMk cId="808548495" sldId="279"/>
            <ac:picMk id="5" creationId="{923D1F7B-CD2E-50A1-7C90-5CC20BD457F9}"/>
          </ac:picMkLst>
        </pc:picChg>
        <pc:picChg chg="del">
          <ac:chgData name="Maud LEGER" userId="7f809d15-b4ed-4591-a19d-92e108667c8e" providerId="ADAL" clId="{AA3BF1F7-E199-4C0B-8F12-DB16E3699D6A}" dt="2025-09-26T13:22:00.319" v="831" actId="478"/>
          <ac:picMkLst>
            <pc:docMk/>
            <pc:sldMk cId="808548495" sldId="279"/>
            <ac:picMk id="6" creationId="{CEECBA39-CA25-D2AD-C3E8-7E08755BF0E2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3:25:14.945" v="884" actId="1076"/>
        <pc:sldMkLst>
          <pc:docMk/>
          <pc:sldMk cId="659523225" sldId="280"/>
        </pc:sldMkLst>
        <pc:spChg chg="add mod">
          <ac:chgData name="Maud LEGER" userId="7f809d15-b4ed-4591-a19d-92e108667c8e" providerId="ADAL" clId="{AA3BF1F7-E199-4C0B-8F12-DB16E3699D6A}" dt="2025-09-26T13:25:14.945" v="884" actId="1076"/>
          <ac:spMkLst>
            <pc:docMk/>
            <pc:sldMk cId="659523225" sldId="280"/>
            <ac:spMk id="2" creationId="{064644FA-3ADB-6115-D244-67135ED50092}"/>
          </ac:spMkLst>
        </pc:spChg>
        <pc:spChg chg="mod">
          <ac:chgData name="Maud LEGER" userId="7f809d15-b4ed-4591-a19d-92e108667c8e" providerId="ADAL" clId="{AA3BF1F7-E199-4C0B-8F12-DB16E3699D6A}" dt="2025-09-26T13:24:27.738" v="873" actId="20577"/>
          <ac:spMkLst>
            <pc:docMk/>
            <pc:sldMk cId="659523225" sldId="280"/>
            <ac:spMk id="3" creationId="{9DC43F95-9C4A-DFDA-FBE8-2153CDD78671}"/>
          </ac:spMkLst>
        </pc:spChg>
        <pc:spChg chg="del">
          <ac:chgData name="Maud LEGER" userId="7f809d15-b4ed-4591-a19d-92e108667c8e" providerId="ADAL" clId="{AA3BF1F7-E199-4C0B-8F12-DB16E3699D6A}" dt="2025-09-26T13:24:32.883" v="874" actId="478"/>
          <ac:spMkLst>
            <pc:docMk/>
            <pc:sldMk cId="659523225" sldId="280"/>
            <ac:spMk id="4" creationId="{F9313F17-5A2A-E21F-AA42-83738AF34790}"/>
          </ac:spMkLst>
        </pc:spChg>
        <pc:picChg chg="del">
          <ac:chgData name="Maud LEGER" userId="7f809d15-b4ed-4591-a19d-92e108667c8e" providerId="ADAL" clId="{AA3BF1F7-E199-4C0B-8F12-DB16E3699D6A}" dt="2025-09-26T13:24:34.912" v="875" actId="478"/>
          <ac:picMkLst>
            <pc:docMk/>
            <pc:sldMk cId="659523225" sldId="280"/>
            <ac:picMk id="5" creationId="{923D1F7B-CD2E-50A1-7C90-5CC20BD457F9}"/>
          </ac:picMkLst>
        </pc:picChg>
        <pc:picChg chg="add mod">
          <ac:chgData name="Maud LEGER" userId="7f809d15-b4ed-4591-a19d-92e108667c8e" providerId="ADAL" clId="{AA3BF1F7-E199-4C0B-8F12-DB16E3699D6A}" dt="2025-09-26T13:25:02.754" v="882" actId="1076"/>
          <ac:picMkLst>
            <pc:docMk/>
            <pc:sldMk cId="659523225" sldId="280"/>
            <ac:picMk id="6" creationId="{7F3B0852-F8BB-00CB-ACBA-CFFBA0DFDC5D}"/>
          </ac:picMkLst>
        </pc:picChg>
      </pc:sldChg>
      <pc:sldChg chg="addSp delSp modSp add mod delAnim modAnim">
        <pc:chgData name="Maud LEGER" userId="7f809d15-b4ed-4591-a19d-92e108667c8e" providerId="ADAL" clId="{AA3BF1F7-E199-4C0B-8F12-DB16E3699D6A}" dt="2025-09-26T13:26:47.786" v="897" actId="1036"/>
        <pc:sldMkLst>
          <pc:docMk/>
          <pc:sldMk cId="1030562072" sldId="281"/>
        </pc:sldMkLst>
        <pc:spChg chg="del">
          <ac:chgData name="Maud LEGER" userId="7f809d15-b4ed-4591-a19d-92e108667c8e" providerId="ADAL" clId="{AA3BF1F7-E199-4C0B-8F12-DB16E3699D6A}" dt="2025-09-26T13:25:55.833" v="886" actId="478"/>
          <ac:spMkLst>
            <pc:docMk/>
            <pc:sldMk cId="1030562072" sldId="281"/>
            <ac:spMk id="2" creationId="{064644FA-3ADB-6115-D244-67135ED50092}"/>
          </ac:spMkLst>
        </pc:spChg>
        <pc:spChg chg="add mod">
          <ac:chgData name="Maud LEGER" userId="7f809d15-b4ed-4591-a19d-92e108667c8e" providerId="ADAL" clId="{AA3BF1F7-E199-4C0B-8F12-DB16E3699D6A}" dt="2025-09-26T13:26:47.786" v="897" actId="1036"/>
          <ac:spMkLst>
            <pc:docMk/>
            <pc:sldMk cId="1030562072" sldId="281"/>
            <ac:spMk id="4" creationId="{3EFBD991-B641-A441-FF03-691DC0A551B8}"/>
          </ac:spMkLst>
        </pc:spChg>
        <pc:picChg chg="add mod">
          <ac:chgData name="Maud LEGER" userId="7f809d15-b4ed-4591-a19d-92e108667c8e" providerId="ADAL" clId="{AA3BF1F7-E199-4C0B-8F12-DB16E3699D6A}" dt="2025-09-26T13:26:23.990" v="892" actId="1076"/>
          <ac:picMkLst>
            <pc:docMk/>
            <pc:sldMk cId="1030562072" sldId="281"/>
            <ac:picMk id="5" creationId="{8C0640B4-FCA7-F86D-4830-42FEEBA4B33C}"/>
          </ac:picMkLst>
        </pc:picChg>
        <pc:picChg chg="del">
          <ac:chgData name="Maud LEGER" userId="7f809d15-b4ed-4591-a19d-92e108667c8e" providerId="ADAL" clId="{AA3BF1F7-E199-4C0B-8F12-DB16E3699D6A}" dt="2025-09-26T13:25:58.069" v="887" actId="478"/>
          <ac:picMkLst>
            <pc:docMk/>
            <pc:sldMk cId="1030562072" sldId="281"/>
            <ac:picMk id="6" creationId="{7F3B0852-F8BB-00CB-ACBA-CFFBA0DFDC5D}"/>
          </ac:picMkLst>
        </pc:picChg>
      </pc:sldChg>
      <pc:sldChg chg="modSp new mod">
        <pc:chgData name="Maud LEGER" userId="7f809d15-b4ed-4591-a19d-92e108667c8e" providerId="ADAL" clId="{AA3BF1F7-E199-4C0B-8F12-DB16E3699D6A}" dt="2025-09-26T13:27:10" v="921" actId="20577"/>
        <pc:sldMkLst>
          <pc:docMk/>
          <pc:sldMk cId="1585804318" sldId="282"/>
        </pc:sldMkLst>
        <pc:spChg chg="mod">
          <ac:chgData name="Maud LEGER" userId="7f809d15-b4ed-4591-a19d-92e108667c8e" providerId="ADAL" clId="{AA3BF1F7-E199-4C0B-8F12-DB16E3699D6A}" dt="2025-09-26T13:27:10" v="921" actId="20577"/>
          <ac:spMkLst>
            <pc:docMk/>
            <pc:sldMk cId="1585804318" sldId="282"/>
            <ac:spMk id="2" creationId="{BCA9624D-2AF0-0C3E-9741-9106CB03A4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F2C97-7724-4487-939B-AED724B86E9F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EC8CC-85D2-44FA-866B-FDB7E78B0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09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48301" cy="6858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0CF8BE-8254-49FB-81E2-CCD1EEC4B241}" type="datetimeFigureOut">
              <a:rPr lang="fr-FR" smtClean="0"/>
              <a:pPr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053961" y="2847036"/>
            <a:ext cx="4775202" cy="1163927"/>
          </a:xfrm>
        </p:spPr>
        <p:txBody>
          <a:bodyPr anchor="ctr">
            <a:normAutofit/>
          </a:bodyPr>
          <a:lstStyle>
            <a:lvl1pPr algn="ctr">
              <a:defRPr sz="3200"/>
            </a:lvl1pPr>
          </a:lstStyle>
          <a:p>
            <a:r>
              <a:rPr lang="fr-FR"/>
              <a:t>Titre</a:t>
            </a:r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63" y="485339"/>
            <a:ext cx="2408126" cy="112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5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48301" cy="6858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69525" y="592499"/>
            <a:ext cx="4775202" cy="680678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err="1"/>
              <a:t>Sommaire</a:t>
            </a:r>
            <a:endParaRPr lang="en-US"/>
          </a:p>
        </p:txBody>
      </p:sp>
      <p:sp>
        <p:nvSpPr>
          <p:cNvPr id="8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405744" y="1634837"/>
            <a:ext cx="6724073" cy="4323052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 baseline="0">
                <a:solidFill>
                  <a:schemeClr val="tx1"/>
                </a:solidFill>
              </a:defRPr>
            </a:lvl1pPr>
            <a:lvl2pPr marL="457200" indent="0">
              <a:buNone/>
              <a:defRPr baseline="0"/>
            </a:lvl2pPr>
          </a:lstStyle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</a:p>
          <a:p>
            <a:pPr lvl="0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354592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à coins arrondis 6"/>
          <p:cNvSpPr/>
          <p:nvPr userDrawn="1"/>
        </p:nvSpPr>
        <p:spPr>
          <a:xfrm>
            <a:off x="2232333" y="866795"/>
            <a:ext cx="7216466" cy="4605114"/>
          </a:xfrm>
          <a:prstGeom prst="roundRect">
            <a:avLst>
              <a:gd name="adj" fmla="val 0"/>
            </a:avLst>
          </a:prstGeom>
          <a:solidFill>
            <a:schemeClr val="accent4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617075" y="1258704"/>
            <a:ext cx="6446982" cy="3821296"/>
          </a:xfrm>
        </p:spPr>
        <p:txBody>
          <a:bodyPr anchor="ctr">
            <a:normAutofit/>
          </a:bodyPr>
          <a:lstStyle>
            <a:lvl1pPr algn="ctr">
              <a:defRPr sz="3200" b="1"/>
            </a:lvl1pPr>
          </a:lstStyle>
          <a:p>
            <a:r>
              <a:rPr lang="fr-FR"/>
              <a:t>Titre partie</a:t>
            </a:r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64" y="264349"/>
            <a:ext cx="964090" cy="14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à coins arrondis 4"/>
          <p:cNvSpPr/>
          <p:nvPr userDrawn="1"/>
        </p:nvSpPr>
        <p:spPr>
          <a:xfrm>
            <a:off x="513196" y="247902"/>
            <a:ext cx="11460018" cy="87817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6282" y="1279958"/>
            <a:ext cx="10793846" cy="489700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Titre</a:t>
            </a:r>
          </a:p>
          <a:p>
            <a:pPr lvl="2"/>
            <a:r>
              <a:rPr lang="fr-FR"/>
              <a:t>Texte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6282" y="419496"/>
            <a:ext cx="10793846" cy="53498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à coins arrondis 4"/>
          <p:cNvSpPr/>
          <p:nvPr userDrawn="1"/>
        </p:nvSpPr>
        <p:spPr>
          <a:xfrm>
            <a:off x="513196" y="247902"/>
            <a:ext cx="11460018" cy="878176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846282" y="1297672"/>
            <a:ext cx="5156200" cy="489700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Texte</a:t>
            </a:r>
          </a:p>
          <a:p>
            <a:pPr lvl="2"/>
            <a:r>
              <a:rPr lang="fr-FR"/>
              <a:t>Texte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46282" y="419496"/>
            <a:ext cx="10793846" cy="53498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483928" y="1297672"/>
            <a:ext cx="5156200" cy="489700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fr-FR"/>
              <a:t>Sous-titre</a:t>
            </a:r>
          </a:p>
          <a:p>
            <a:pPr lvl="1"/>
            <a:r>
              <a:rPr lang="fr-FR"/>
              <a:t>Texte</a:t>
            </a:r>
          </a:p>
          <a:p>
            <a:pPr lvl="2"/>
            <a:r>
              <a:rPr lang="fr-FR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85405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446911" y="1510198"/>
            <a:ext cx="3091455" cy="3508062"/>
          </a:xfrm>
          <a:solidFill>
            <a:schemeClr val="accent6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200" baseline="0"/>
            </a:lvl1pPr>
            <a:lvl2pPr>
              <a:spcBef>
                <a:spcPts val="0"/>
              </a:spcBef>
              <a:defRPr sz="1800" baseline="0"/>
            </a:lvl2pPr>
            <a:lvl3pPr>
              <a:defRPr sz="1400"/>
            </a:lvl3pPr>
          </a:lstStyle>
          <a:p>
            <a:pPr lvl="0"/>
            <a:r>
              <a:rPr lang="fr-FR"/>
              <a:t>Titre</a:t>
            </a:r>
          </a:p>
          <a:p>
            <a:pPr lvl="0"/>
            <a:endParaRPr lang="fr-FR"/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13262" y="1510198"/>
            <a:ext cx="3091455" cy="3508062"/>
          </a:xfrm>
          <a:solidFill>
            <a:schemeClr val="accent6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200" baseline="0"/>
            </a:lvl1pPr>
            <a:lvl2pPr>
              <a:spcBef>
                <a:spcPts val="0"/>
              </a:spcBef>
              <a:defRPr sz="1800" baseline="0"/>
            </a:lvl2pPr>
            <a:lvl3pPr>
              <a:defRPr sz="1400"/>
            </a:lvl3pPr>
          </a:lstStyle>
          <a:p>
            <a:pPr lvl="0"/>
            <a:r>
              <a:rPr lang="fr-FR"/>
              <a:t>Titre</a:t>
            </a:r>
          </a:p>
          <a:p>
            <a:pPr lvl="0"/>
            <a:endParaRPr lang="fr-FR"/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61188" y="1510199"/>
            <a:ext cx="3091455" cy="3508062"/>
          </a:xfrm>
          <a:solidFill>
            <a:schemeClr val="accent6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3200" baseline="0"/>
            </a:lvl1pPr>
            <a:lvl2pPr>
              <a:spcBef>
                <a:spcPts val="0"/>
              </a:spcBef>
              <a:defRPr sz="1800" baseline="0"/>
            </a:lvl2pPr>
            <a:lvl3pPr>
              <a:defRPr sz="1400"/>
            </a:lvl3pPr>
          </a:lstStyle>
          <a:p>
            <a:pPr lvl="0"/>
            <a:r>
              <a:rPr lang="fr-FR"/>
              <a:t>Titre</a:t>
            </a:r>
          </a:p>
          <a:p>
            <a:pPr lvl="0"/>
            <a:endParaRPr lang="fr-FR"/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26" y="1107028"/>
            <a:ext cx="475769" cy="72543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7" y="1152018"/>
            <a:ext cx="469822" cy="71636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77" y="1142949"/>
            <a:ext cx="475769" cy="7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53170" y="647058"/>
            <a:ext cx="3744928" cy="799116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800" b="1">
                <a:solidFill>
                  <a:schemeClr val="accent3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80301" y="1693334"/>
            <a:ext cx="3490666" cy="4157133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600" baseline="0"/>
            </a:lvl1pPr>
            <a:lvl2pPr>
              <a:spcBef>
                <a:spcPts val="0"/>
              </a:spcBef>
              <a:defRPr sz="1800" baseline="0"/>
            </a:lvl2pPr>
            <a:lvl3pPr>
              <a:defRPr sz="1400"/>
            </a:lvl3pPr>
          </a:lstStyle>
          <a:p>
            <a:pPr lvl="0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82968" y="647058"/>
            <a:ext cx="3612629" cy="799116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Titre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43950" y="1693334"/>
            <a:ext cx="3490666" cy="4157133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600" baseline="0"/>
            </a:lvl1pPr>
            <a:lvl2pPr>
              <a:spcBef>
                <a:spcPts val="0"/>
              </a:spcBef>
              <a:defRPr sz="1800" baseline="0"/>
            </a:lvl2pPr>
            <a:lvl3pPr>
              <a:defRPr sz="1400"/>
            </a:lvl3pPr>
          </a:lstStyle>
          <a:p>
            <a:pPr lvl="0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7" hasCustomPrompt="1"/>
          </p:nvPr>
        </p:nvSpPr>
        <p:spPr>
          <a:xfrm>
            <a:off x="8326315" y="1693334"/>
            <a:ext cx="3490666" cy="4157133"/>
          </a:xfrm>
        </p:spPr>
        <p:txBody>
          <a:bodyPr>
            <a:normAutofit/>
          </a:bodyPr>
          <a:lstStyle>
            <a:lvl1pPr algn="l">
              <a:spcBef>
                <a:spcPts val="0"/>
              </a:spcBef>
              <a:defRPr sz="1600" baseline="0"/>
            </a:lvl1pPr>
            <a:lvl2pPr>
              <a:spcBef>
                <a:spcPts val="0"/>
              </a:spcBef>
              <a:defRPr sz="1800" baseline="0"/>
            </a:lvl2pPr>
            <a:lvl3pPr>
              <a:defRPr sz="1400"/>
            </a:lvl3pPr>
          </a:lstStyle>
          <a:p>
            <a:pPr lvl="0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 hasCustomPrompt="1"/>
          </p:nvPr>
        </p:nvSpPr>
        <p:spPr>
          <a:xfrm>
            <a:off x="8265334" y="641879"/>
            <a:ext cx="3612628" cy="798513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fr-FR" sz="2800" b="1" kern="1200" dirty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24489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conten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06B857-B749-4311-8533-26FFA3E5B011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3297500" y="1398104"/>
            <a:ext cx="7857065" cy="1128712"/>
          </a:xfrm>
          <a:solidFill>
            <a:schemeClr val="accent1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3297501" y="3007419"/>
            <a:ext cx="7857065" cy="1128712"/>
          </a:xfrm>
          <a:solidFill>
            <a:schemeClr val="accent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3297501" y="4618949"/>
            <a:ext cx="7857065" cy="1128712"/>
          </a:xfrm>
          <a:solidFill>
            <a:schemeClr val="bg2"/>
          </a:solid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23" name="Espace réservé pour une image  11"/>
          <p:cNvSpPr>
            <a:spLocks noGrp="1"/>
          </p:cNvSpPr>
          <p:nvPr>
            <p:ph type="pic" sz="quarter" idx="16"/>
          </p:nvPr>
        </p:nvSpPr>
        <p:spPr>
          <a:xfrm>
            <a:off x="982132" y="1398103"/>
            <a:ext cx="2116138" cy="1128713"/>
          </a:xfrm>
        </p:spPr>
        <p:txBody>
          <a:bodyPr/>
          <a:lstStyle/>
          <a:p>
            <a:endParaRPr lang="fr-FR"/>
          </a:p>
        </p:txBody>
      </p:sp>
      <p:sp>
        <p:nvSpPr>
          <p:cNvPr id="24" name="Espace réservé pour une image  11"/>
          <p:cNvSpPr>
            <a:spLocks noGrp="1"/>
          </p:cNvSpPr>
          <p:nvPr>
            <p:ph type="pic" sz="quarter" idx="17"/>
          </p:nvPr>
        </p:nvSpPr>
        <p:spPr>
          <a:xfrm>
            <a:off x="982133" y="3007418"/>
            <a:ext cx="2116137" cy="1128713"/>
          </a:xfrm>
        </p:spPr>
        <p:txBody>
          <a:bodyPr/>
          <a:lstStyle/>
          <a:p>
            <a:endParaRPr lang="fr-FR"/>
          </a:p>
        </p:txBody>
      </p:sp>
      <p:sp>
        <p:nvSpPr>
          <p:cNvPr id="25" name="Espace réservé pour une image  11"/>
          <p:cNvSpPr>
            <a:spLocks noGrp="1"/>
          </p:cNvSpPr>
          <p:nvPr>
            <p:ph type="pic" sz="quarter" idx="18"/>
          </p:nvPr>
        </p:nvSpPr>
        <p:spPr>
          <a:xfrm>
            <a:off x="982133" y="4618949"/>
            <a:ext cx="2116137" cy="1128713"/>
          </a:xfrm>
        </p:spPr>
        <p:txBody>
          <a:bodyPr/>
          <a:lstStyle/>
          <a:p>
            <a:endParaRPr lang="fr-FR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818573" y="404470"/>
            <a:ext cx="10793846" cy="534987"/>
          </a:xfrm>
        </p:spPr>
        <p:txBody>
          <a:bodyPr>
            <a:normAutofit/>
          </a:bodyPr>
          <a:lstStyle>
            <a:lvl1pPr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fr-FR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9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346" y="0"/>
            <a:ext cx="4848301" cy="6858000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0CF8BE-8254-49FB-81E2-CCD1EEC4B241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06B857-B749-4311-8533-26FFA3E5B01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Google Shape;1405;p36"/>
          <p:cNvSpPr txBox="1">
            <a:spLocks/>
          </p:cNvSpPr>
          <p:nvPr userDrawn="1"/>
        </p:nvSpPr>
        <p:spPr>
          <a:xfrm>
            <a:off x="3041508" y="4828894"/>
            <a:ext cx="1386873" cy="4194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600"/>
              </a:spcAft>
              <a:buFontTx/>
              <a:buNone/>
            </a:pPr>
            <a:r>
              <a:rPr lang="fr-FR" sz="1800" b="1">
                <a:latin typeface="Calibri" panose="020F0502020204030204" pitchFamily="34" charset="0"/>
                <a:cs typeface="Calibri" panose="020F0502020204030204" pitchFamily="34" charset="0"/>
              </a:rPr>
              <a:t>Espace Lyon</a:t>
            </a:r>
          </a:p>
        </p:txBody>
      </p:sp>
      <p:sp>
        <p:nvSpPr>
          <p:cNvPr id="21" name="Google Shape;1406;p36"/>
          <p:cNvSpPr txBox="1">
            <a:spLocks/>
          </p:cNvSpPr>
          <p:nvPr userDrawn="1"/>
        </p:nvSpPr>
        <p:spPr>
          <a:xfrm>
            <a:off x="4960434" y="5316535"/>
            <a:ext cx="2330807" cy="6421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</a:pPr>
            <a:r>
              <a:rPr lang="fr-FR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Avenue Victor Hugo BP 165</a:t>
            </a:r>
          </a:p>
          <a:p>
            <a:pPr marL="0" lv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</a:pPr>
            <a:r>
              <a:rPr lang="fr-FR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38130 Echirolles Cedex</a:t>
            </a:r>
          </a:p>
        </p:txBody>
      </p:sp>
      <p:sp>
        <p:nvSpPr>
          <p:cNvPr id="22" name="Google Shape;1407;p36"/>
          <p:cNvSpPr txBox="1">
            <a:spLocks/>
          </p:cNvSpPr>
          <p:nvPr userDrawn="1"/>
        </p:nvSpPr>
        <p:spPr>
          <a:xfrm>
            <a:off x="5595198" y="4655920"/>
            <a:ext cx="1819250" cy="5454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>
                <a:latin typeface="Calibri" panose="020F0502020204030204" pitchFamily="34" charset="0"/>
                <a:cs typeface="Calibri" panose="020F0502020204030204" pitchFamily="34" charset="0"/>
              </a:rPr>
              <a:t>Espace Grenoble</a:t>
            </a:r>
          </a:p>
        </p:txBody>
      </p:sp>
      <p:sp>
        <p:nvSpPr>
          <p:cNvPr id="23" name="Google Shape;1404;p36"/>
          <p:cNvSpPr txBox="1">
            <a:spLocks/>
          </p:cNvSpPr>
          <p:nvPr userDrawn="1"/>
        </p:nvSpPr>
        <p:spPr>
          <a:xfrm>
            <a:off x="7851813" y="5250460"/>
            <a:ext cx="2147522" cy="64314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lvl="1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4647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235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12081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103 Avenue Maurice Faure</a:t>
            </a:r>
          </a:p>
          <a:p>
            <a:pPr marL="0" indent="0">
              <a:spcAft>
                <a:spcPts val="1600"/>
              </a:spcAft>
            </a:pPr>
            <a:r>
              <a:rPr lang="en-US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26000 Valence</a:t>
            </a:r>
          </a:p>
        </p:txBody>
      </p:sp>
      <p:sp>
        <p:nvSpPr>
          <p:cNvPr id="24" name="Google Shape;1405;p36"/>
          <p:cNvSpPr txBox="1">
            <a:spLocks/>
          </p:cNvSpPr>
          <p:nvPr userDrawn="1"/>
        </p:nvSpPr>
        <p:spPr>
          <a:xfrm>
            <a:off x="7968227" y="4792783"/>
            <a:ext cx="2080648" cy="4415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342900" lvl="1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5143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68580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8572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984647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1113235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1243013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 baseline="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1412081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3000"/>
              <a:buFont typeface="Work Sans"/>
              <a:buNone/>
              <a:defRPr sz="3000" b="1" kern="1200" baseline="0">
                <a:solidFill>
                  <a:schemeClr val="tx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fr-FR"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Espace Valence</a:t>
            </a:r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3" y="4595097"/>
            <a:ext cx="341331" cy="52012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93" y="4576075"/>
            <a:ext cx="344924" cy="52012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23" y="4582556"/>
            <a:ext cx="350837" cy="534610"/>
          </a:xfrm>
          <a:prstGeom prst="rect">
            <a:avLst/>
          </a:prstGeom>
        </p:spPr>
      </p:pic>
      <p:sp>
        <p:nvSpPr>
          <p:cNvPr id="28" name="Google Shape;1404;p36"/>
          <p:cNvSpPr txBox="1">
            <a:spLocks/>
          </p:cNvSpPr>
          <p:nvPr userDrawn="1"/>
        </p:nvSpPr>
        <p:spPr>
          <a:xfrm>
            <a:off x="2280859" y="5250460"/>
            <a:ext cx="2147522" cy="981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lvl="0" indent="-17145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lvl="1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lvl="2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lvl="3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lvl="4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4647" lvl="5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235" lvl="6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lvl="7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12081" lvl="8" indent="-171450" algn="l" defTabSz="685800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600"/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0">
              <a:spcBef>
                <a:spcPts val="0"/>
              </a:spcBef>
              <a:buNone/>
            </a:pP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Le Sémaphore,</a:t>
            </a:r>
          </a:p>
          <a:p>
            <a:pPr marL="0" lvl="0" indent="0" algn="r" rtl="0">
              <a:spcBef>
                <a:spcPts val="0"/>
              </a:spcBef>
              <a:buNone/>
            </a:pP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20 Rue de la Claire CP320</a:t>
            </a:r>
          </a:p>
          <a:p>
            <a:pPr marL="0" lvl="0" indent="0" algn="r" rtl="0">
              <a:spcBef>
                <a:spcPts val="0"/>
              </a:spcBef>
              <a:buNone/>
            </a:pPr>
            <a:r>
              <a:rPr lang="fr-FR" sz="1400">
                <a:latin typeface="Calibri" panose="020F0502020204030204" pitchFamily="34" charset="0"/>
                <a:cs typeface="Calibri" panose="020F0502020204030204" pitchFamily="34" charset="0"/>
              </a:rPr>
              <a:t>69337 Lyon Cedex 09</a:t>
            </a:r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04" y="564769"/>
            <a:ext cx="3753478" cy="1748499"/>
          </a:xfrm>
          <a:prstGeom prst="rect">
            <a:avLst/>
          </a:prstGeom>
        </p:spPr>
      </p:pic>
      <p:sp>
        <p:nvSpPr>
          <p:cNvPr id="15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4350040" y="2724907"/>
            <a:ext cx="4226407" cy="144601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Remerciements</a:t>
            </a:r>
          </a:p>
        </p:txBody>
      </p:sp>
    </p:spTree>
    <p:extLst>
      <p:ext uri="{BB962C8B-B14F-4D97-AF65-F5344CB8AC3E}">
        <p14:creationId xmlns:p14="http://schemas.microsoft.com/office/powerpoint/2010/main" val="25719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8436"/>
            <a:ext cx="10515600" cy="4948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Texte</a:t>
            </a:r>
          </a:p>
          <a:p>
            <a:pPr lvl="1"/>
            <a:r>
              <a:rPr lang="fr-FR"/>
              <a:t>Texte</a:t>
            </a:r>
          </a:p>
          <a:p>
            <a:pPr lvl="2"/>
            <a:r>
              <a:rPr lang="fr-FR"/>
              <a:t>Texte</a:t>
            </a:r>
          </a:p>
          <a:p>
            <a:pPr lvl="1"/>
            <a:endParaRPr lang="fr-FR"/>
          </a:p>
          <a:p>
            <a:pPr lvl="0"/>
            <a:endParaRPr lang="fr-FR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Titre</a:t>
            </a:r>
            <a:endParaRPr lang="en-US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19549"/>
            <a:ext cx="14893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17024-90F8-4742-8B1D-5872E04DBB5A}" type="datetimeFigureOut">
              <a:rPr lang="fr-FR" smtClean="0"/>
              <a:t>26/09/2025</a:t>
            </a:fld>
            <a:endParaRPr lang="fr-FR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4727" y="6319549"/>
            <a:ext cx="10090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4B7A3-6176-441C-AB3F-6C3D845260F8}" type="slidenum">
              <a:rPr lang="fr-FR" smtClean="0"/>
              <a:t>‹N°›</a:t>
            </a:fld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73" y="6317665"/>
            <a:ext cx="787853" cy="36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6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9EE680-16EF-F070-1ACD-94969861B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3520" y="1615440"/>
            <a:ext cx="8829040" cy="246664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ACCIDENTS D’EXPOSITION AU SANG </a:t>
            </a:r>
            <a:br>
              <a:rPr lang="fr-FR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ET </a:t>
            </a:r>
            <a:br>
              <a:rPr lang="fr-FR" sz="40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FR" sz="4000" dirty="0">
                <a:solidFill>
                  <a:schemeClr val="accent1">
                    <a:lumMod val="75000"/>
                  </a:schemeClr>
                </a:solidFill>
              </a:rPr>
              <a:t>STERILISATION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84750D9-1A10-D0A1-F2A0-A843D107D77D}"/>
              </a:ext>
            </a:extLst>
          </p:cNvPr>
          <p:cNvSpPr txBox="1"/>
          <p:nvPr/>
        </p:nvSpPr>
        <p:spPr>
          <a:xfrm>
            <a:off x="9309912" y="4943336"/>
            <a:ext cx="2177199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Cours mis à jour le 26/09/25</a:t>
            </a:r>
          </a:p>
          <a:p>
            <a:r>
              <a:rPr lang="fr-FR" sz="1100" dirty="0"/>
              <a:t>Maud LEGER</a:t>
            </a:r>
          </a:p>
          <a:p>
            <a:r>
              <a:rPr lang="fr-FR" sz="1100" dirty="0"/>
              <a:t>Cours en distanciel avec audios</a:t>
            </a:r>
          </a:p>
          <a:p>
            <a:r>
              <a:rPr lang="fr-FR" sz="1100" dirty="0"/>
              <a:t>AP LYON</a:t>
            </a:r>
          </a:p>
          <a:p>
            <a:r>
              <a:rPr lang="fr-FR" sz="1100" dirty="0"/>
              <a:t>Promo 2025-2026</a:t>
            </a:r>
          </a:p>
          <a:p>
            <a:r>
              <a:rPr lang="fr-FR" sz="1100" dirty="0"/>
              <a:t>B4M8</a:t>
            </a:r>
          </a:p>
          <a:p>
            <a:endParaRPr lang="fr-FR" sz="1100" dirty="0"/>
          </a:p>
        </p:txBody>
      </p:sp>
      <p:pic>
        <p:nvPicPr>
          <p:cNvPr id="4" name="Diapo 1">
            <a:hlinkClick r:id="" action="ppaction://media"/>
            <a:extLst>
              <a:ext uri="{FF2B5EF4-FFF2-40B4-BE49-F238E27FC236}">
                <a16:creationId xmlns:a16="http://schemas.microsoft.com/office/drawing/2014/main" id="{85636370-A75D-3C26-F4BE-38BB5F2E6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77728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4771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C85AA2E-9797-BA1D-29BB-F7217465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L’utilisation du matériel adapté</a:t>
            </a:r>
          </a:p>
        </p:txBody>
      </p:sp>
      <p:pic>
        <p:nvPicPr>
          <p:cNvPr id="2" name="Picture 10" descr="eliminer">
            <a:extLst>
              <a:ext uri="{FF2B5EF4-FFF2-40B4-BE49-F238E27FC236}">
                <a16:creationId xmlns:a16="http://schemas.microsoft.com/office/drawing/2014/main" id="{284F79AF-D70C-43BB-0E30-E5A510B5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677" y="4031118"/>
            <a:ext cx="3143163" cy="23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918CEFF8-E013-BB96-1E47-18CE83318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305" y="1256290"/>
            <a:ext cx="11183389" cy="287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Utilisation de COPT : Collecteur d’Objets Piquants / Tranchants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Les avoir à portée de main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Les positionner de façon stable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Respecter le niveau limite de remplissage (environ 2/3)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Utiliser le système de fermeture temporaire puis définitif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Doivent y être jetés : les tubes à prélèvement biologique, les ampoules en verre, les guides et mandrins de cathéters, les lames de bistouris, de tondeuse, de rasoirs, les instruments à usages unique.</a:t>
            </a:r>
          </a:p>
          <a:p>
            <a:pPr marL="263525" indent="0" algn="just" eaLnBrk="1" hangingPunct="1">
              <a:spcBef>
                <a:spcPct val="50000"/>
              </a:spcBef>
              <a:buFontTx/>
              <a:buNone/>
              <a:defRPr/>
            </a:pPr>
            <a:endParaRPr lang="fr-FR" altLang="fr-FR" sz="1800" dirty="0">
              <a:latin typeface="Ebrima" pitchFamily="2" charset="0"/>
            </a:endParaRPr>
          </a:p>
        </p:txBody>
      </p:sp>
      <p:pic>
        <p:nvPicPr>
          <p:cNvPr id="10" name="Picture 4" descr="Boite aiguilles avec  couv">
            <a:extLst>
              <a:ext uri="{FF2B5EF4-FFF2-40B4-BE49-F238E27FC236}">
                <a16:creationId xmlns:a16="http://schemas.microsoft.com/office/drawing/2014/main" id="{1BCF2F6D-98DD-1B46-AA11-822452495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586" y="3955266"/>
            <a:ext cx="1801927" cy="24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Diapo 10">
            <a:hlinkClick r:id="" action="ppaction://media"/>
            <a:extLst>
              <a:ext uri="{FF2B5EF4-FFF2-40B4-BE49-F238E27FC236}">
                <a16:creationId xmlns:a16="http://schemas.microsoft.com/office/drawing/2014/main" id="{1B503BB2-9611-6E28-01DC-8B3A68490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1409" y="1424608"/>
            <a:ext cx="670199" cy="670199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3299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F71E8E-63DB-D2E4-91D3-82CB362A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Conduite à tenir en cas d’accident : les premiers soins</a:t>
            </a:r>
          </a:p>
        </p:txBody>
      </p:sp>
      <p:grpSp>
        <p:nvGrpSpPr>
          <p:cNvPr id="4" name="Groupe 2">
            <a:extLst>
              <a:ext uri="{FF2B5EF4-FFF2-40B4-BE49-F238E27FC236}">
                <a16:creationId xmlns:a16="http://schemas.microsoft.com/office/drawing/2014/main" id="{EA4A5D1E-74D7-380C-9D6F-522D90747558}"/>
              </a:ext>
            </a:extLst>
          </p:cNvPr>
          <p:cNvGrpSpPr>
            <a:grpSpLocks/>
          </p:cNvGrpSpPr>
          <p:nvPr/>
        </p:nvGrpSpPr>
        <p:grpSpPr bwMode="auto">
          <a:xfrm>
            <a:off x="3195927" y="1258541"/>
            <a:ext cx="6440487" cy="5472112"/>
            <a:chOff x="868363" y="1125538"/>
            <a:chExt cx="6440487" cy="547211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2461EC0-A01C-765D-5B46-C449AB208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85" t="21297" r="38733" b="12787"/>
            <a:stretch>
              <a:fillRect/>
            </a:stretch>
          </p:blipFill>
          <p:spPr bwMode="auto">
            <a:xfrm>
              <a:off x="868363" y="1125538"/>
              <a:ext cx="6440487" cy="547211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85F8C6-2EB1-D0AF-C9CA-85FDA4D2434E}"/>
                </a:ext>
              </a:extLst>
            </p:cNvPr>
            <p:cNvSpPr/>
            <p:nvPr/>
          </p:nvSpPr>
          <p:spPr>
            <a:xfrm>
              <a:off x="1042988" y="2636838"/>
              <a:ext cx="3492500" cy="43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7" name="Diapo 11">
            <a:hlinkClick r:id="" action="ppaction://media"/>
            <a:extLst>
              <a:ext uri="{FF2B5EF4-FFF2-40B4-BE49-F238E27FC236}">
                <a16:creationId xmlns:a16="http://schemas.microsoft.com/office/drawing/2014/main" id="{79FDD62D-87AE-F7CD-98F2-4BD9ACDE5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7119" y="202723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6446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F71E8E-63DB-D2E4-91D3-82CB362A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Conduite à tenir en cas d’accident : consulter un médecin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87EC794-5AD4-D7E4-EC77-F7D550AD8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11196"/>
              </p:ext>
            </p:extLst>
          </p:nvPr>
        </p:nvGraphicFramePr>
        <p:xfrm>
          <a:off x="1532342" y="1196975"/>
          <a:ext cx="8135936" cy="25606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75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8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Times New Roman"/>
                          <a:ea typeface="Times New Roman"/>
                        </a:rPr>
                        <a:t>Qui contacter ?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b="1" u="none" strike="noStrike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1">
                          <a:effectLst/>
                          <a:latin typeface="Times New Roman"/>
                          <a:ea typeface="Times New Roman"/>
                        </a:rPr>
                        <a:t>Pourquoi ?</a:t>
                      </a:r>
                      <a:endParaRPr lang="fr-FR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0478"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La responsable de service où a eu lieu l’AES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Le médecin indiqué sur  la liste établie par chaque établissement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Le service des urgences le plus proche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Une consultation avec un médecin référent sera prévue dans les heures qui suivent. (circulaire du 8/12/99)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Identifier le patient source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"/>
                        <a:tabLst>
                          <a:tab pos="457200" algn="l"/>
                        </a:tabLs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Evaluer le risque infectieux de l’AES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 -   Réaliser des prélèvements sanguins.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 -  Commencer une prophylaxie antivirale si nécessaire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 -  Rassurer la personne si le  risque est inexistant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  <a:latin typeface="Times New Roman"/>
                          <a:ea typeface="Times New Roman"/>
                        </a:rPr>
                        <a:t>           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4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Diapo 12">
            <a:hlinkClick r:id="" action="ppaction://media"/>
            <a:extLst>
              <a:ext uri="{FF2B5EF4-FFF2-40B4-BE49-F238E27FC236}">
                <a16:creationId xmlns:a16="http://schemas.microsoft.com/office/drawing/2014/main" id="{6707CD6C-4FC8-3DBE-7433-E67F1141F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5818" y="2723804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D167403-DC7D-D4B5-CB37-FDB3D3865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361040"/>
              </p:ext>
            </p:extLst>
          </p:nvPr>
        </p:nvGraphicFramePr>
        <p:xfrm>
          <a:off x="1770031" y="3883730"/>
          <a:ext cx="8064501" cy="26828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4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0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97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194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Times New Roman"/>
                          <a:ea typeface="Times New Roman"/>
                        </a:rPr>
                        <a:t>Sévérité de l’exposition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Times New Roman"/>
                          <a:ea typeface="Times New Roman"/>
                        </a:rPr>
                        <a:t>Statut sérologique et clinique du patient source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600" b="1">
                          <a:effectLst/>
                          <a:latin typeface="Times New Roman"/>
                          <a:ea typeface="Times New Roman"/>
                        </a:rPr>
                        <a:t>Nature du liquide biologique responsable</a:t>
                      </a:r>
                      <a:endParaRPr lang="fr-F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86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Profondeur de la blessure.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Type d’aiguille 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    (creuse, pleine)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Matériel en cause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u="none" strike="noStrike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VIH ? oui / non / stade clinique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VHB ? oui / non</a:t>
                      </a:r>
                      <a:r>
                        <a:rPr lang="fr-FR" sz="1400" baseline="0" dirty="0">
                          <a:effectLst/>
                          <a:latin typeface="Times New Roman"/>
                          <a:ea typeface="Times New Roman"/>
                        </a:rPr>
                        <a:t> / </a:t>
                      </a: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Virémie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VHC ? oui / non</a:t>
                      </a:r>
                      <a:r>
                        <a:rPr lang="fr-FR" sz="1600" baseline="0" dirty="0">
                          <a:effectLst/>
                          <a:latin typeface="Times New Roman"/>
                          <a:ea typeface="Times New Roman"/>
                        </a:rPr>
                        <a:t> / </a:t>
                      </a: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Virémie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600" b="1" u="none" strike="noStrike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Sang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Liquide biologique  </a:t>
                      </a:r>
                      <a:r>
                        <a:rPr lang="fr-FR" sz="1600" b="1" dirty="0">
                          <a:effectLst/>
                          <a:latin typeface="Times New Roman"/>
                          <a:ea typeface="Times New Roman"/>
                        </a:rPr>
                        <a:t>contenant du sang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1600" dirty="0">
                          <a:effectLst/>
                          <a:latin typeface="Times New Roman"/>
                          <a:ea typeface="Times New Roman"/>
                        </a:rPr>
                        <a:t>Pas de sang</a:t>
                      </a:r>
                      <a:endParaRPr lang="fr-F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7" marR="685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4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F71E8E-63DB-D2E4-91D3-82CB362A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Conduite à tenir en cas d’accident : examens sanguins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52AC5E65-5841-0515-2C77-C932D546C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42" y="3709063"/>
            <a:ext cx="11387715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Si risque de VIH : 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Informer le soignant du risque de transmission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De l’incertitude sur l’efficacité du traitement proposé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600" dirty="0">
                <a:latin typeface="Ebrima" pitchFamily="2" charset="0"/>
              </a:rPr>
              <a:t>Sur les effets secondaires liés à ces traitements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Il appartient au soignant d’accepter ou de refuser la prophylaxie qui doit commencer dans les heures qui suivent l’exposition et durant 4 semaines.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Si le soignant est une femme, évaluer le bénéfice/risque si suspicion de grossesse (à l’inverse, poursuivre au moins 3 mois une contraception en cours).</a:t>
            </a:r>
          </a:p>
          <a:p>
            <a:pPr marL="0" lvl="1" indent="0" algn="just" eaLnBrk="1" hangingPunct="1">
              <a:spcBef>
                <a:spcPct val="50000"/>
              </a:spcBef>
              <a:buFontTx/>
              <a:buNone/>
              <a:defRPr/>
            </a:pPr>
            <a:endParaRPr lang="fr-FR" altLang="fr-FR" sz="1400" dirty="0">
              <a:latin typeface="Ebrima" pitchFamily="2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8FB55CC-2ADB-6E5C-F84C-120CC6A12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341507"/>
              </p:ext>
            </p:extLst>
          </p:nvPr>
        </p:nvGraphicFramePr>
        <p:xfrm>
          <a:off x="2529639" y="1206500"/>
          <a:ext cx="7920037" cy="2438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97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1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Pour le patient source avec son accord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Pour l’accidenté bilan initial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0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2000" dirty="0">
                          <a:effectLst/>
                          <a:latin typeface="Times New Roman"/>
                          <a:ea typeface="Times New Roman"/>
                        </a:rPr>
                        <a:t>Sérologie ( +/- virémie) pour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/>
                          <a:ea typeface="Times New Roman"/>
                        </a:rPr>
                        <a:t>           le VIH le VHB et le VHC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2000" dirty="0">
                          <a:effectLst/>
                          <a:latin typeface="Times New Roman"/>
                          <a:ea typeface="Times New Roman"/>
                        </a:rPr>
                        <a:t>Sérologie VIH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fr-FR" sz="2000" dirty="0">
                          <a:effectLst/>
                          <a:latin typeface="Times New Roman"/>
                          <a:ea typeface="Times New Roman"/>
                        </a:rPr>
                        <a:t>Recherche des marqueurs sérologiques du VHC et VHB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3" marR="68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Diapo 13">
            <a:hlinkClick r:id="" action="ppaction://media"/>
            <a:extLst>
              <a:ext uri="{FF2B5EF4-FFF2-40B4-BE49-F238E27FC236}">
                <a16:creationId xmlns:a16="http://schemas.microsoft.com/office/drawing/2014/main" id="{1C153764-A2A0-EACB-55E1-5CBAD1B6B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139" y="364490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101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4F1EE90-A489-D771-AD5A-70547739B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Conduite à tenir en cas d’accident : déclaration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20313565-51D4-5673-FC64-D4B922B3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08" y="1480309"/>
            <a:ext cx="11069320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Déclaration de l’accident à l’employeur dans les 24h (afin de bénéficier de l’accès aux soins et aux droits de protection social).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11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L’AES est un accident du travail.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11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La déclaration doit être établie de manière à protéger la confidentialité des données concernant l’identité du patient à l’origine de l’éventuelle contamination.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11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L’accident est notifié au service de médecine du travail dont dépend le soignant accidenté.</a:t>
            </a:r>
          </a:p>
        </p:txBody>
      </p:sp>
      <p:pic>
        <p:nvPicPr>
          <p:cNvPr id="5" name="Diapo 14">
            <a:hlinkClick r:id="" action="ppaction://media"/>
            <a:extLst>
              <a:ext uri="{FF2B5EF4-FFF2-40B4-BE49-F238E27FC236}">
                <a16:creationId xmlns:a16="http://schemas.microsoft.com/office/drawing/2014/main" id="{4B128EC2-833B-EE47-C8DB-CE261F86B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0482" y="242660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770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D85C9-17C5-BFE0-11F4-559445CAF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STERILISATION</a:t>
            </a:r>
          </a:p>
        </p:txBody>
      </p:sp>
      <p:pic>
        <p:nvPicPr>
          <p:cNvPr id="3" name="Diapo 15">
            <a:hlinkClick r:id="" action="ppaction://media"/>
            <a:extLst>
              <a:ext uri="{FF2B5EF4-FFF2-40B4-BE49-F238E27FC236}">
                <a16:creationId xmlns:a16="http://schemas.microsoft.com/office/drawing/2014/main" id="{9CA52B5A-5C95-0BC0-748A-97776DB6C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3537989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432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9346EDAE-A0DD-79AD-C075-83C39720E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1" b="5549"/>
          <a:stretch>
            <a:fillRect/>
          </a:stretch>
        </p:blipFill>
        <p:spPr>
          <a:xfrm>
            <a:off x="3726016" y="1230285"/>
            <a:ext cx="4885969" cy="5468738"/>
          </a:xfr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3987992B-8239-4633-893E-48B64325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82" y="419496"/>
            <a:ext cx="10793846" cy="534987"/>
          </a:xfrm>
        </p:spPr>
        <p:txBody>
          <a:bodyPr/>
          <a:lstStyle/>
          <a:p>
            <a:r>
              <a:rPr lang="en-US" dirty="0"/>
              <a:t>Les étapes </a:t>
            </a:r>
            <a:r>
              <a:rPr lang="en-US" dirty="0" err="1"/>
              <a:t>clés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87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la pré-désinfection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8DD412CD-1657-5EEB-6680-0ABFA7389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08" y="1351755"/>
            <a:ext cx="11069320" cy="586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Définition : opération au résultat momentané permettant d’éliminer, de tuer ou de d’inhiber les micro-organismes indésirables en fonction des objectifs fixés. Le résultat de cette opération est limité aux micro-organismes présents au moment de l’opération.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24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C’est le premier traitement à effectuer sur les objets et matériels souillés dans le but de diminuer la population microbienne et de faciliter le nettoyage ultérieur.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La décontamination a aussi pour but de protéger le personnel lors de la manipulation des instruments.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400" dirty="0">
                <a:latin typeface="Ebrima" pitchFamily="2" charset="0"/>
              </a:rPr>
              <a:t>Elle permet d’éviter la contamination de l’environnement.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1800" dirty="0">
              <a:latin typeface="Ebrima" pitchFamily="2" charset="0"/>
            </a:endParaRPr>
          </a:p>
          <a:p>
            <a:pPr marL="263525" indent="0" algn="just" eaLnBrk="1" hangingPunct="1">
              <a:spcBef>
                <a:spcPct val="50000"/>
              </a:spcBef>
              <a:buFontTx/>
              <a:buNone/>
              <a:defRPr/>
            </a:pPr>
            <a:endParaRPr lang="fr-FR" altLang="fr-FR" sz="2400" dirty="0">
              <a:latin typeface="Ebrima" pitchFamily="2" charset="0"/>
            </a:endParaRPr>
          </a:p>
        </p:txBody>
      </p:sp>
      <p:pic>
        <p:nvPicPr>
          <p:cNvPr id="5" name="Diapo 16">
            <a:hlinkClick r:id="" action="ppaction://media"/>
            <a:extLst>
              <a:ext uri="{FF2B5EF4-FFF2-40B4-BE49-F238E27FC236}">
                <a16:creationId xmlns:a16="http://schemas.microsoft.com/office/drawing/2014/main" id="{1F33A2AC-AA2C-A824-BAEA-97E5E0396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2050" y="5639651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457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la pré-désinfection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BF2B5CDC-1A89-6C38-F34B-AED6082A2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19013"/>
            <a:ext cx="11698778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Cette étape doit faire l’objet d’une procédure écrite précisant : 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Le produit à utiliser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La concentration et la température</a:t>
            </a:r>
            <a:endParaRPr lang="fr-FR" altLang="fr-FR" sz="1800" dirty="0">
              <a:latin typeface="Ebrima" pitchFamily="2" charset="0"/>
            </a:endParaRP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Le temps de contact à respecter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Les précautions d’utilisation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La fréquence de renouvellement du bain</a:t>
            </a:r>
          </a:p>
          <a:p>
            <a:pPr lvl="1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La fréquence de nettoyage du bac</a:t>
            </a:r>
          </a:p>
          <a:p>
            <a:pPr marL="263525" lvl="1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Le produit doit répondre à un certain nombre de critères : </a:t>
            </a:r>
          </a:p>
          <a:p>
            <a:pPr marL="663575" lvl="2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Efficacité sur le plan antimicrobien et sur le plan de la qualité détergente</a:t>
            </a:r>
          </a:p>
          <a:p>
            <a:pPr marL="663575" lvl="2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Non nocivité pour le personnel et pour le matériel</a:t>
            </a:r>
          </a:p>
          <a:p>
            <a:pPr marL="663575" lvl="2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Pollution pour l’environnement la plus faible</a:t>
            </a:r>
          </a:p>
          <a:p>
            <a:pPr marL="263525" lvl="2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800" dirty="0">
                <a:latin typeface="Ebrima" pitchFamily="2" charset="0"/>
              </a:rPr>
              <a:t>Quelques recommandations : </a:t>
            </a:r>
          </a:p>
          <a:p>
            <a:pPr marL="720725" lvl="3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Le trempage doit être effectué immédiatement après l’utilisation</a:t>
            </a:r>
            <a:endParaRPr lang="fr-FR" altLang="fr-FR" sz="1600" dirty="0">
              <a:latin typeface="Ebrima" pitchFamily="2" charset="0"/>
            </a:endParaRPr>
          </a:p>
          <a:p>
            <a:pPr marL="720725" lvl="3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La température du bain doit être inférieure à 30°</a:t>
            </a:r>
          </a:p>
          <a:p>
            <a:pPr marL="720725" lvl="3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Les instruments doivent être totalement immergés dans le bain et être ouverts ou démontés</a:t>
            </a:r>
          </a:p>
          <a:p>
            <a:pPr marL="720725" lvl="3" indent="-263525"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1400" dirty="0">
                <a:latin typeface="Ebrima" pitchFamily="2" charset="0"/>
              </a:rPr>
              <a:t>Les bacs doivent être changés une fois par jour ou plus si les instruments sont très souillés (après chaque intervention au bloc opératoire)</a:t>
            </a:r>
          </a:p>
        </p:txBody>
      </p:sp>
      <p:pic>
        <p:nvPicPr>
          <p:cNvPr id="6" name="Diapo 17">
            <a:hlinkClick r:id="" action="ppaction://media"/>
            <a:extLst>
              <a:ext uri="{FF2B5EF4-FFF2-40B4-BE49-F238E27FC236}">
                <a16:creationId xmlns:a16="http://schemas.microsoft.com/office/drawing/2014/main" id="{2DCE556E-92BF-F235-0E17-1A3774C3A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2240" y="1678676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469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le tri et le lavage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6A41E98C-133B-9979-209E-C98BDBCF5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32" y="1187065"/>
            <a:ext cx="1101713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3525" indent="-263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20725" indent="-2635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Procéder au tri des différents matériels afin d’isoler les instruments fragiles, les éléments tranchants ou pointus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Sélectionner le type de lavage adapté aux instruments récupérés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Le lavage est une étape importante dont le but est aussi de réduire le taux microbien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Cette étape doit faire l’objet d’une procédure écrite précisant : 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Le produit à utiliser pour chaque type de machine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Les programmes à sélectionner en fonction du type de matériel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Les conditions de lavage manuel et la liste des matériels concernés</a:t>
            </a:r>
          </a:p>
          <a:p>
            <a:pPr lvl="2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Quelques recommandations : </a:t>
            </a:r>
          </a:p>
          <a:p>
            <a:pPr lvl="3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Ne jamais surcharger une machine (cela provoque un mauvais séchage)</a:t>
            </a:r>
          </a:p>
          <a:p>
            <a:pPr lvl="3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Le matériel devra rapidement et soigneusement être séché à l’air comprimé, si un programme de séchage n’est pas intégré à la machine</a:t>
            </a:r>
          </a:p>
          <a:p>
            <a:pPr lvl="3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L’utilisation de brosses métalliques ou de tampons à récurer est à proscrire, préférer l’usage de brosses souples en synthétiques</a:t>
            </a:r>
          </a:p>
          <a:p>
            <a:pPr lvl="3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La propreté de chaque instrument doit être vérifiée ainsi que son bon fonctionnement.</a:t>
            </a:r>
          </a:p>
        </p:txBody>
      </p:sp>
      <p:pic>
        <p:nvPicPr>
          <p:cNvPr id="5" name="Diapo 18">
            <a:hlinkClick r:id="" action="ppaction://media"/>
            <a:extLst>
              <a:ext uri="{FF2B5EF4-FFF2-40B4-BE49-F238E27FC236}">
                <a16:creationId xmlns:a16="http://schemas.microsoft.com/office/drawing/2014/main" id="{AA9BBCE8-26E8-6477-1422-A60619607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6679" y="3124200"/>
            <a:ext cx="61637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8767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122B4-9C29-46BD-7BDB-82970ACC09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ACCIDENTS D’EXPOSITION AU SANG</a:t>
            </a:r>
          </a:p>
        </p:txBody>
      </p:sp>
    </p:spTree>
    <p:extLst>
      <p:ext uri="{BB962C8B-B14F-4D97-AF65-F5344CB8AC3E}">
        <p14:creationId xmlns:p14="http://schemas.microsoft.com/office/powerpoint/2010/main" val="290113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</a:t>
            </a:r>
            <a:endParaRPr lang="fr-FR" u="sng" dirty="0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A4D6E9A0-BB12-19DE-9016-2F077442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403" y="1601585"/>
            <a:ext cx="84963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fr-FR" sz="4000" dirty="0">
                <a:latin typeface="Ebrima" pitchFamily="2" charset="0"/>
              </a:rPr>
              <a:t>La pré-désinfection et le lavage sont des étapes fondamentales : </a:t>
            </a:r>
          </a:p>
          <a:p>
            <a:pPr marL="0" indent="0" algn="ctr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itchFamily="2" charset="0"/>
              </a:rPr>
              <a:t>on ne stérilise bien que ce qui est propre</a:t>
            </a:r>
            <a:endParaRPr lang="fr-FR" alt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brima" pitchFamily="2" charset="0"/>
            </a:endParaRPr>
          </a:p>
        </p:txBody>
      </p:sp>
      <p:pic>
        <p:nvPicPr>
          <p:cNvPr id="6" name="Diapo 19">
            <a:hlinkClick r:id="" action="ppaction://media"/>
            <a:extLst>
              <a:ext uri="{FF2B5EF4-FFF2-40B4-BE49-F238E27FC236}">
                <a16:creationId xmlns:a16="http://schemas.microsoft.com/office/drawing/2014/main" id="{63738E0F-12B7-1EC2-E9FA-D0D402630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8841" y="4852785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3684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le conditionnement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260299B5-9B96-862E-FEDD-647AA0B6B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76" y="1185424"/>
            <a:ext cx="11513647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3525" indent="-2635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Le conditionnement du matériel médico-chirurgical doit : 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Être perméable à l’agent stérilisant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Assurer le maintient de la stérilité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Conçu pour résister aux contraintes de transport, de stockage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600" dirty="0">
                <a:latin typeface="Ebrima" panose="02000000000000000000" pitchFamily="2" charset="0"/>
              </a:rPr>
              <a:t>Permettre une manipulation et une ouverture facile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Les différents types de conditionnement constituent la barrière imperméable aux micro-organismes qui séparent la zone intérieure stérile de la zone extérieure. Ils sont conçus de façon à permettre l’extraction et l’utilisation de l’objet stérile.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Le protecteur individuel de stérilité : les feuilles de papier crêpée, les sachets pelables en papier/plastique transparent. Ils peuvent être utilisés seul ou avec un support : 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Conteneurs métalliques ou synthétiques (instruments de chirurgie) permettent le passage de la vapeur en restant étanches aux micro-organismes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Les plateaux en carton (non réutilisables), en plastique, métalliques</a:t>
            </a:r>
          </a:p>
          <a:p>
            <a:pPr lvl="2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Techniques d’ensachage</a:t>
            </a:r>
          </a:p>
          <a:p>
            <a:pPr lvl="2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Technique de pliage</a:t>
            </a:r>
          </a:p>
        </p:txBody>
      </p:sp>
      <p:pic>
        <p:nvPicPr>
          <p:cNvPr id="6" name="Diapo 20">
            <a:hlinkClick r:id="" action="ppaction://media"/>
            <a:extLst>
              <a:ext uri="{FF2B5EF4-FFF2-40B4-BE49-F238E27FC236}">
                <a16:creationId xmlns:a16="http://schemas.microsoft.com/office/drawing/2014/main" id="{CEECBA39-CA25-D2AD-C3E8-7E08755BF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7331" y="1363006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0970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les règles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F9313F17-5A2A-E21F-AA42-83738AF34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72" y="1158649"/>
            <a:ext cx="11088256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L’emballage doit être adapté au matériel à stériliser (ni trop grand, ni trop petit)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Retourner tous les éléments susceptibles de constituer un réservoir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Ne pas stériliser des cupules imbriquées l’une dans l’autre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Ne jamais </a:t>
            </a:r>
            <a:r>
              <a:rPr lang="fr-FR" altLang="fr-FR" sz="2400" dirty="0" err="1">
                <a:latin typeface="Ebrima" panose="02000000000000000000" pitchFamily="2" charset="0"/>
              </a:rPr>
              <a:t>re-stériliser</a:t>
            </a:r>
            <a:r>
              <a:rPr lang="fr-FR" altLang="fr-FR" sz="2400" dirty="0">
                <a:latin typeface="Ebrima" panose="02000000000000000000" pitchFamily="2" charset="0"/>
              </a:rPr>
              <a:t> des papiers déjà stérilisés à l’autoclave, ils sont devenus imperméables au passage de vapeur d’eau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Toujours vérifier la qualité d’une soudure : aucun pli n’est acceptable car risque de microfissures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Protéger les instruments piquants, soit avec un tampon, soit avec du tuyau silicone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400" dirty="0">
                <a:latin typeface="Ebrima" panose="02000000000000000000" pitchFamily="2" charset="0"/>
              </a:rPr>
              <a:t>Le poids des conteneurs ne doit excéder 12,5kg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fr-FR" altLang="fr-FR" sz="2400" dirty="0">
              <a:latin typeface="Ebrima" panose="02000000000000000000" pitchFamily="2" charset="0"/>
            </a:endParaRPr>
          </a:p>
        </p:txBody>
      </p:sp>
      <p:pic>
        <p:nvPicPr>
          <p:cNvPr id="5" name="Diapo 21">
            <a:hlinkClick r:id="" action="ppaction://media"/>
            <a:extLst>
              <a:ext uri="{FF2B5EF4-FFF2-40B4-BE49-F238E27FC236}">
                <a16:creationId xmlns:a16="http://schemas.microsoft.com/office/drawing/2014/main" id="{923D1F7B-CD2E-50A1-7C90-5CC20BD45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8143" y="2203688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854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la stérilisation</a:t>
            </a: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064644FA-3ADB-6115-D244-67135ED50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50" y="1041023"/>
            <a:ext cx="1101471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b="1" dirty="0">
                <a:latin typeface="Ebrima" panose="02000000000000000000" pitchFamily="2" charset="0"/>
              </a:rPr>
              <a:t>La vapeur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fr-FR" sz="2000" dirty="0">
                <a:latin typeface="Ebrima" panose="02000000000000000000" pitchFamily="2" charset="0"/>
              </a:rPr>
              <a:t>La stérilisation à la vapeur est une méthode de référence. Sont stérilisés avec : 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Le métal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Le linge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Le verre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Le caoutchouc</a:t>
            </a:r>
          </a:p>
          <a:p>
            <a:pPr marL="0" indent="0"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fr-FR" sz="2000" dirty="0">
                <a:latin typeface="Ebrima" panose="02000000000000000000" pitchFamily="2" charset="0"/>
              </a:rPr>
              <a:t>Il convient de toujours stériliser à la vapeur d’eau tout ce qui peut l’être. Le principe repose sur l’obtention de vapeur d’eau dans des enceintes hermétiquement fermées dites « autoclaves ». C’est l’action de la vapeur d’eau saturée sous pression (combinaison de la chaleur et de l’humidité), qui permet la destruction des microbes par coagulation des protéines cellulaires.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u="sng" dirty="0">
                <a:latin typeface="Ebrima" panose="02000000000000000000" pitchFamily="2" charset="0"/>
              </a:rPr>
              <a:t>Un cycle comprend : 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Un préchauffage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Une succession de vides et d’injection de vapeur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Une montée en température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Un plateau de stérilisation (18 min à 134° ou 20 min à 125°)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Un temps de séchage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fr-FR" altLang="fr-FR" sz="2000" dirty="0">
              <a:latin typeface="Ebrima" panose="02000000000000000000" pitchFamily="2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Ebrima" panose="02000000000000000000" pitchFamily="2" charset="0"/>
              </a:rPr>
              <a:t>Il existe d’autres méthode de stérilisation : (gaz, irradiation…)</a:t>
            </a:r>
          </a:p>
        </p:txBody>
      </p:sp>
      <p:pic>
        <p:nvPicPr>
          <p:cNvPr id="6" name="Diapo 22">
            <a:hlinkClick r:id="" action="ppaction://media"/>
            <a:extLst>
              <a:ext uri="{FF2B5EF4-FFF2-40B4-BE49-F238E27FC236}">
                <a16:creationId xmlns:a16="http://schemas.microsoft.com/office/drawing/2014/main" id="{7F3B0852-F8BB-00CB-ACBA-CFFBA0DFD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8023" y="1558433"/>
            <a:ext cx="561773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6595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DC43F95-9C4A-DFDA-FBE8-2153CDD7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étapes de la stérilisation : </a:t>
            </a:r>
            <a:r>
              <a:rPr lang="fr-FR" u="sng" dirty="0"/>
              <a:t>la stérilisation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EFBD991-B641-A441-FF03-691DC0A55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15350"/>
            <a:ext cx="11513474" cy="57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Ebrima" panose="02000000000000000000" pitchFamily="2" charset="0"/>
              </a:rPr>
              <a:t>Les contrôles de stérilisation : ils ont pour but de vérifier que les paramètres du cycle de stérilisation établis se sont bien déroulés : 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Test de Bowie-Dick : permet de vérifier l’étanchéité de l’appareil. Il est effectué chaque jour avant le démarrage des cycles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Contrôles physiques : les manomètres et les graphiques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Contrôles physico-chimique : les témoins de passage, les intégrateurs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Les contrôles microbiologiques : mise en culture d’une ampoule scellée après son passage à l’autoclave, dans un incubateur. Le matériel stérilisé ne devrait être distribué qu’après lecture du test, au bout de 48h.</a:t>
            </a:r>
            <a:endParaRPr lang="fr-FR" altLang="fr-FR" sz="1400" dirty="0">
              <a:latin typeface="Ebrima" panose="02000000000000000000" pitchFamily="2" charset="0"/>
            </a:endParaRPr>
          </a:p>
          <a:p>
            <a:pPr marL="285750"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2000" dirty="0">
                <a:latin typeface="Ebrima" panose="02000000000000000000" pitchFamily="2" charset="0"/>
              </a:rPr>
              <a:t>La date de péremption :</a:t>
            </a:r>
          </a:p>
          <a:p>
            <a:pPr marL="0" lvl="1" indent="0"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fr-FR" sz="2000" dirty="0">
                <a:latin typeface="Ebrima" panose="02000000000000000000" pitchFamily="2" charset="0"/>
              </a:rPr>
              <a:t>La date de péremption est directement liée au type de conditionnement et à la qualité de transport et de stockage du matériel. Un marquage doit être réalisé sur chaque unité sortant du stérilisateur. Il doit comporter :</a:t>
            </a:r>
          </a:p>
          <a:p>
            <a:pPr marL="685800" lvl="2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La date de stérilisation</a:t>
            </a:r>
          </a:p>
          <a:p>
            <a:pPr marL="685800" lvl="2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Le numéro du cycle</a:t>
            </a:r>
          </a:p>
          <a:p>
            <a:pPr marL="685800" lvl="2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fr-FR" altLang="fr-FR" sz="1800" dirty="0">
                <a:latin typeface="Ebrima" panose="02000000000000000000" pitchFamily="2" charset="0"/>
              </a:rPr>
              <a:t>La date de péremption</a:t>
            </a:r>
          </a:p>
        </p:txBody>
      </p:sp>
      <p:pic>
        <p:nvPicPr>
          <p:cNvPr id="5" name="Diapo 23">
            <a:hlinkClick r:id="" action="ppaction://media"/>
            <a:extLst>
              <a:ext uri="{FF2B5EF4-FFF2-40B4-BE49-F238E27FC236}">
                <a16:creationId xmlns:a16="http://schemas.microsoft.com/office/drawing/2014/main" id="{8C0640B4-FCA7-F86D-4830-42FEEBA4B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2611" y="2645756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3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CA9624D-2AF0-0C3E-9741-9106CB03A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Merci pour </a:t>
            </a:r>
            <a:r>
              <a:rPr lang="fr-FR"/>
              <a:t>votre écoute</a:t>
            </a:r>
          </a:p>
        </p:txBody>
      </p:sp>
    </p:spTree>
    <p:extLst>
      <p:ext uri="{BB962C8B-B14F-4D97-AF65-F5344CB8AC3E}">
        <p14:creationId xmlns:p14="http://schemas.microsoft.com/office/powerpoint/2010/main" val="158580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2578CFB-D266-2C0C-6E45-A28BA7DE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 ce qu’un AES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E5740342-1951-3D97-0C16-5ABDC9ED41D8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622618" y="1370965"/>
            <a:ext cx="10793412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C’est un </a:t>
            </a:r>
            <a:r>
              <a:rPr lang="fr-FR" altLang="fr-FR" sz="1800" b="1" dirty="0">
                <a:latin typeface="Ebrima" panose="02000000000000000000" pitchFamily="2" charset="0"/>
              </a:rPr>
              <a:t>accident d’exposition au sang </a:t>
            </a:r>
            <a:r>
              <a:rPr lang="fr-FR" altLang="fr-FR" sz="1800" dirty="0">
                <a:latin typeface="Ebrima" panose="02000000000000000000" pitchFamily="2" charset="0"/>
              </a:rPr>
              <a:t>ou à un autre </a:t>
            </a:r>
            <a:r>
              <a:rPr lang="fr-FR" altLang="fr-FR" sz="1800" b="1" dirty="0">
                <a:latin typeface="Ebrima" panose="02000000000000000000" pitchFamily="2" charset="0"/>
              </a:rPr>
              <a:t>liquide biologique</a:t>
            </a:r>
            <a:r>
              <a:rPr lang="fr-FR" altLang="fr-FR" sz="1800" dirty="0">
                <a:latin typeface="Ebrima" panose="02000000000000000000" pitchFamily="2" charset="0"/>
              </a:rPr>
              <a:t>, notamment ceux contenant du sang.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latin typeface="Ebrima" panose="02000000000000000000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Sont assimilés à des AES les accidents survenus dans les mêmes circonstances avec d’autres </a:t>
            </a:r>
            <a:r>
              <a:rPr lang="fr-FR" altLang="fr-FR" sz="1800" b="1" dirty="0">
                <a:latin typeface="Ebrima" panose="02000000000000000000" pitchFamily="2" charset="0"/>
              </a:rPr>
              <a:t>liquides biologiques</a:t>
            </a:r>
            <a:r>
              <a:rPr lang="fr-FR" altLang="fr-FR" sz="1800" dirty="0">
                <a:latin typeface="Ebrima" panose="02000000000000000000" pitchFamily="2" charset="0"/>
              </a:rPr>
              <a:t> : 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Sang;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Excrétions : urines, selles, vomissures;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Méconium, lochies;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Sécrétions : salive, larmes, sperme, colostrum, lait, mucus, cérumen, vernix;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Exsudats et transsudats : lymphe, liquide pleural, céphalorachidien, articulaire, ascite, pus (sueur exceptée);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Prélèvement organique : échantillon de tissus, cellules, organes, moelle osseuse, placenta.</a:t>
            </a:r>
            <a:endParaRPr lang="fr-FR" altLang="fr-FR" sz="1800" dirty="0">
              <a:latin typeface="Ebrima" panose="02000000000000000000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latin typeface="Ebrima" panose="02000000000000000000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L’exposition se produit lors de tout contact </a:t>
            </a:r>
            <a:r>
              <a:rPr lang="fr-FR" altLang="fr-FR" sz="1800" b="1" dirty="0">
                <a:latin typeface="Ebrima" panose="02000000000000000000" pitchFamily="2" charset="0"/>
              </a:rPr>
              <a:t>percutané</a:t>
            </a:r>
            <a:r>
              <a:rPr lang="fr-FR" altLang="fr-FR" sz="1800" dirty="0">
                <a:latin typeface="Ebrima" panose="02000000000000000000" pitchFamily="2" charset="0"/>
              </a:rPr>
              <a:t> (piqure, coupure) ou </a:t>
            </a:r>
            <a:r>
              <a:rPr lang="fr-FR" altLang="fr-FR" sz="1800" b="1" dirty="0">
                <a:latin typeface="Ebrima" panose="02000000000000000000" pitchFamily="2" charset="0"/>
              </a:rPr>
              <a:t>muqueux</a:t>
            </a:r>
            <a:r>
              <a:rPr lang="fr-FR" altLang="fr-FR" sz="1800" dirty="0">
                <a:latin typeface="Ebrima" panose="02000000000000000000" pitchFamily="2" charset="0"/>
              </a:rPr>
              <a:t> (projection dans un œil ou dans la bouche) ou sur </a:t>
            </a:r>
            <a:r>
              <a:rPr lang="fr-FR" altLang="fr-FR" sz="1800" b="1" dirty="0">
                <a:latin typeface="Ebrima" panose="02000000000000000000" pitchFamily="2" charset="0"/>
              </a:rPr>
              <a:t>peau lésée</a:t>
            </a:r>
            <a:r>
              <a:rPr lang="fr-FR" altLang="fr-FR" sz="1800" dirty="0">
                <a:latin typeface="Ebrima" panose="02000000000000000000" pitchFamily="2" charset="0"/>
              </a:rPr>
              <a:t> (plaie, eczéma, excoriation) avec du sang ou un liquide biologique.</a:t>
            </a:r>
          </a:p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fr-FR" altLang="fr-FR" sz="1800" dirty="0">
              <a:latin typeface="Ebrima" panose="02000000000000000000" pitchFamily="2" charset="0"/>
            </a:endParaRPr>
          </a:p>
        </p:txBody>
      </p:sp>
      <p:pic>
        <p:nvPicPr>
          <p:cNvPr id="5" name="Diapo 3">
            <a:hlinkClick r:id="" action="ppaction://media"/>
            <a:extLst>
              <a:ext uri="{FF2B5EF4-FFF2-40B4-BE49-F238E27FC236}">
                <a16:creationId xmlns:a16="http://schemas.microsoft.com/office/drawing/2014/main" id="{D0BECD40-BDC5-E18A-3072-353AD0A4C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1704" y="294260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6856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1ABF78-AB12-54CF-A515-24FD85CFF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 de contamination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0F8316-2934-9ECC-667A-7ED0FD31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90" y="2933026"/>
            <a:ext cx="8496300" cy="263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Les accidents les plus graves sont ceux où :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La blessure est profonde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La virémie du patient source est élevée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L’état de défense du soignant exposé est affaiblie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Le sang est visible sur le matériel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Une aiguille creuse est utilisée pour un geste intraveineux ou intra artériel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Le calibre de l’aiguille est grand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400" dirty="0">
                <a:latin typeface="Ebrima" panose="02000000000000000000" pitchFamily="2" charset="0"/>
              </a:rPr>
              <a:t>L’absence de port de gant </a:t>
            </a:r>
            <a:endParaRPr lang="fr-FR" altLang="fr-FR" sz="1800" dirty="0">
              <a:latin typeface="Ebrima" panose="02000000000000000000" pitchFamily="2" charset="0"/>
            </a:endParaRPr>
          </a:p>
        </p:txBody>
      </p:sp>
      <p:pic>
        <p:nvPicPr>
          <p:cNvPr id="15" name="Picture 7" descr="Afficher l'image d'origine">
            <a:extLst>
              <a:ext uri="{FF2B5EF4-FFF2-40B4-BE49-F238E27FC236}">
                <a16:creationId xmlns:a16="http://schemas.microsoft.com/office/drawing/2014/main" id="{B650C149-F319-9B03-25B7-CC6CBE91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540" y="2119710"/>
            <a:ext cx="3837369" cy="28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>
            <a:extLst>
              <a:ext uri="{FF2B5EF4-FFF2-40B4-BE49-F238E27FC236}">
                <a16:creationId xmlns:a16="http://schemas.microsoft.com/office/drawing/2014/main" id="{0A7BA4D5-2571-13D5-E2E5-1FA8B5531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290" y="1339454"/>
            <a:ext cx="99682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  Le risque de transmission d'agents infectieux lors d'un AES concerne l'ensemble des germes véhiculés par le sang ou les liquides biologiques (bactéries, virus…). </a:t>
            </a: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DA87296E-3144-E584-41EA-2F20C3694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052" y="2334816"/>
            <a:ext cx="6417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  En pratique, on redoute surtout le VHB, le VHC et le VIH</a:t>
            </a:r>
            <a:endParaRPr lang="fr-FR" altLang="fr-FR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7F7C22-18F4-F4C7-2FA7-CE66B0D97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290" y="5607449"/>
            <a:ext cx="1055751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  L’accident exposant le plus sévère est une piqure avec une aiguille de gros calibre ayant servie à un prélèvement sanguin.</a:t>
            </a:r>
          </a:p>
        </p:txBody>
      </p:sp>
      <p:pic>
        <p:nvPicPr>
          <p:cNvPr id="19" name="Diapo 4">
            <a:hlinkClick r:id="" action="ppaction://media"/>
            <a:extLst>
              <a:ext uri="{FF2B5EF4-FFF2-40B4-BE49-F238E27FC236}">
                <a16:creationId xmlns:a16="http://schemas.microsoft.com/office/drawing/2014/main" id="{F86A7881-CE2E-CB82-A45C-966C6D7D6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2349" y="5042656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6915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E61EAEE-A373-462A-2906-1874C4B8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Prévention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3E2E7C89-AB77-AF17-1F97-72BE8358408A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46880" y="1346026"/>
            <a:ext cx="10793412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000" dirty="0">
                <a:latin typeface="Ebrima" pitchFamily="2" charset="0"/>
              </a:rPr>
              <a:t>La vaccination contre l’hépatite B est obligatoire depuis la loi du 18 janvier 1991, (article L. 10 du Code de Santé Publique et arrêté du 26 avril 1999). </a:t>
            </a:r>
          </a:p>
          <a:p>
            <a:pPr marL="263525" indent="0"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fr-FR" altLang="fr-FR" sz="2000" dirty="0">
                <a:latin typeface="Ebrima" pitchFamily="2" charset="0"/>
              </a:rPr>
              <a:t>Elle concerne toute personne qui, dans un établissement de soins ou de prévention, exerce une activité l'exposant au sang ou aux liquides biologiques, soit directement, soit indirectement (…).</a:t>
            </a:r>
          </a:p>
          <a:p>
            <a:pPr marL="263525" indent="0" algn="just" eaLnBrk="1" hangingPunct="1">
              <a:spcBef>
                <a:spcPct val="50000"/>
              </a:spcBef>
              <a:buFontTx/>
              <a:buNone/>
              <a:defRPr/>
            </a:pPr>
            <a:endParaRPr lang="fr-FR" altLang="fr-FR" sz="20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000" dirty="0">
                <a:latin typeface="Ebrima" pitchFamily="2" charset="0"/>
              </a:rPr>
              <a:t>Le respect des précautions standards.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20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000" dirty="0">
                <a:latin typeface="Ebrima" pitchFamily="2" charset="0"/>
              </a:rPr>
              <a:t>L’utilisation du matériel adapté.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20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000" dirty="0">
                <a:latin typeface="Ebrima" pitchFamily="2" charset="0"/>
              </a:rPr>
              <a:t>L’information et la formation des professionnels.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fr-FR" altLang="fr-FR" sz="2000" dirty="0">
              <a:latin typeface="Ebrima" pitchFamily="2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fr-FR" altLang="fr-FR" sz="2000" dirty="0">
                <a:latin typeface="Ebrima" pitchFamily="2" charset="0"/>
              </a:rPr>
              <a:t>L’évaluation des actions entreprises.</a:t>
            </a:r>
          </a:p>
          <a:p>
            <a:pPr marL="263525" indent="0" algn="just" eaLnBrk="1" hangingPunct="1">
              <a:spcBef>
                <a:spcPct val="50000"/>
              </a:spcBef>
              <a:buFontTx/>
              <a:buNone/>
              <a:defRPr/>
            </a:pPr>
            <a:endParaRPr lang="fr-FR" altLang="fr-FR" sz="2000" dirty="0">
              <a:latin typeface="Ebrima" pitchFamily="2" charset="0"/>
            </a:endParaRPr>
          </a:p>
        </p:txBody>
      </p:sp>
      <p:pic>
        <p:nvPicPr>
          <p:cNvPr id="5" name="Diapo 5">
            <a:hlinkClick r:id="" action="ppaction://media"/>
            <a:extLst>
              <a:ext uri="{FF2B5EF4-FFF2-40B4-BE49-F238E27FC236}">
                <a16:creationId xmlns:a16="http://schemas.microsoft.com/office/drawing/2014/main" id="{A28E6F11-FBA1-CF73-1B9C-66C7021AB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5513" y="3795826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9991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606149D9-EA43-C8ED-3814-22088545A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9" t="15808" r="44150" b="6970"/>
          <a:stretch>
            <a:fillRect/>
          </a:stretch>
        </p:blipFill>
        <p:spPr bwMode="auto">
          <a:xfrm>
            <a:off x="1253207" y="1180206"/>
            <a:ext cx="3767680" cy="537979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34A1A6E-DB9D-0FB6-D3EC-45997114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82" y="419496"/>
            <a:ext cx="10793846" cy="534987"/>
          </a:xfrm>
        </p:spPr>
        <p:txBody>
          <a:bodyPr anchor="ctr">
            <a:normAutofit/>
          </a:bodyPr>
          <a:lstStyle/>
          <a:p>
            <a:r>
              <a:rPr lang="fr-FR" dirty="0"/>
              <a:t>Le respect des précautions standards</a:t>
            </a:r>
          </a:p>
        </p:txBody>
      </p:sp>
      <p:pic>
        <p:nvPicPr>
          <p:cNvPr id="6" name="Diapo 6">
            <a:hlinkClick r:id="" action="ppaction://media"/>
            <a:extLst>
              <a:ext uri="{FF2B5EF4-FFF2-40B4-BE49-F238E27FC236}">
                <a16:creationId xmlns:a16="http://schemas.microsoft.com/office/drawing/2014/main" id="{26DE8589-24CE-8DAD-BE57-35E531E334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34565" y="2237510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114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965466D0-5FDA-EB1A-10BD-E9E4EA39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9" t="16080" r="44038" b="6044"/>
          <a:stretch>
            <a:fillRect/>
          </a:stretch>
        </p:blipFill>
        <p:spPr bwMode="auto">
          <a:xfrm>
            <a:off x="1285139" y="1196831"/>
            <a:ext cx="3802250" cy="547805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34A1A6E-DB9D-0FB6-D3EC-45997114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82" y="419496"/>
            <a:ext cx="10793846" cy="534987"/>
          </a:xfrm>
        </p:spPr>
        <p:txBody>
          <a:bodyPr anchor="ctr">
            <a:normAutofit/>
          </a:bodyPr>
          <a:lstStyle/>
          <a:p>
            <a:r>
              <a:rPr lang="fr-FR" dirty="0"/>
              <a:t>Le respect des précautions standards</a:t>
            </a:r>
          </a:p>
        </p:txBody>
      </p:sp>
      <p:pic>
        <p:nvPicPr>
          <p:cNvPr id="4" name="Diapo 7">
            <a:hlinkClick r:id="" action="ppaction://media"/>
            <a:extLst>
              <a:ext uri="{FF2B5EF4-FFF2-40B4-BE49-F238E27FC236}">
                <a16:creationId xmlns:a16="http://schemas.microsoft.com/office/drawing/2014/main" id="{25AB8613-E73E-0301-CFAC-5219DB5AA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62893" y="2310361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2451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ne image contenant texte, capture d’écran, logiciel, Icône d’ordinateur&#10;&#10;Le contenu généré par l’IA peut être incorrect.">
            <a:extLst>
              <a:ext uri="{FF2B5EF4-FFF2-40B4-BE49-F238E27FC236}">
                <a16:creationId xmlns:a16="http://schemas.microsoft.com/office/drawing/2014/main" id="{3834EE49-8C75-C521-4B7C-80BC1DFB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t="15833" r="43987" b="5826"/>
          <a:stretch>
            <a:fillRect/>
          </a:stretch>
        </p:blipFill>
        <p:spPr bwMode="auto">
          <a:xfrm>
            <a:off x="1215073" y="1230082"/>
            <a:ext cx="3739312" cy="537609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F34A1A6E-DB9D-0FB6-D3EC-45997114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282" y="419496"/>
            <a:ext cx="10793846" cy="534987"/>
          </a:xfrm>
        </p:spPr>
        <p:txBody>
          <a:bodyPr anchor="ctr">
            <a:normAutofit/>
          </a:bodyPr>
          <a:lstStyle/>
          <a:p>
            <a:r>
              <a:rPr lang="fr-FR" dirty="0"/>
              <a:t>Le respect des précautions standards</a:t>
            </a:r>
          </a:p>
        </p:txBody>
      </p:sp>
      <p:pic>
        <p:nvPicPr>
          <p:cNvPr id="6" name="Diapo 8">
            <a:hlinkClick r:id="" action="ppaction://media"/>
            <a:extLst>
              <a:ext uri="{FF2B5EF4-FFF2-40B4-BE49-F238E27FC236}">
                <a16:creationId xmlns:a16="http://schemas.microsoft.com/office/drawing/2014/main" id="{C470EAB1-66A2-2986-0428-746B6C61E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0746" y="1926749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3903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C85AA2E-9797-BA1D-29BB-F7217465F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L’utilisation du matériel adapté</a:t>
            </a:r>
          </a:p>
        </p:txBody>
      </p:sp>
      <p:pic>
        <p:nvPicPr>
          <p:cNvPr id="4" name="Picture 4" descr="Afficher l'image d'origine">
            <a:extLst>
              <a:ext uri="{FF2B5EF4-FFF2-40B4-BE49-F238E27FC236}">
                <a16:creationId xmlns:a16="http://schemas.microsoft.com/office/drawing/2014/main" id="{89C6E7AD-5884-0990-9899-DE01AC727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05" y="4450179"/>
            <a:ext cx="1700212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43077A3A-7DD9-2DF2-273B-6A7AED55A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77" y="1361172"/>
            <a:ext cx="10793846" cy="312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2000" dirty="0">
                <a:latin typeface="Ebrima" panose="02000000000000000000" pitchFamily="2" charset="0"/>
              </a:rPr>
              <a:t>Choix du matériel</a:t>
            </a:r>
            <a:endParaRPr lang="fr-FR" altLang="fr-FR" sz="1050" dirty="0">
              <a:latin typeface="Ebrima" panose="02000000000000000000" pitchFamily="2" charset="0"/>
            </a:endParaRP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Préférer l’utilisation de matériel de sécurité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Ne jamais </a:t>
            </a:r>
            <a:r>
              <a:rPr lang="fr-FR" altLang="fr-FR" sz="1800" dirty="0" err="1">
                <a:latin typeface="Ebrima" panose="02000000000000000000" pitchFamily="2" charset="0"/>
              </a:rPr>
              <a:t>re-capuchonner</a:t>
            </a:r>
            <a:r>
              <a:rPr lang="fr-FR" altLang="fr-FR" sz="1800" dirty="0">
                <a:latin typeface="Ebrima" panose="02000000000000000000" pitchFamily="2" charset="0"/>
              </a:rPr>
              <a:t> les aiguilles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Ne pas désadapter à la main les aiguilles, les lames…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Ne pas laisser trainer de matériel souillé sur les paillasses, les plateaux, les lits…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fr-FR" altLang="fr-FR" sz="1800" dirty="0">
                <a:latin typeface="Ebrima" panose="02000000000000000000" pitchFamily="2" charset="0"/>
              </a:rPr>
              <a:t>Jeter immédiatement après usage les objets piquants ou tranchants dans des conteneurs </a:t>
            </a:r>
            <a:r>
              <a:rPr lang="fr-FR" altLang="fr-FR" sz="1800" dirty="0" err="1">
                <a:latin typeface="Ebrima" panose="02000000000000000000" pitchFamily="2" charset="0"/>
              </a:rPr>
              <a:t>imperforables</a:t>
            </a:r>
            <a:r>
              <a:rPr lang="fr-FR" altLang="fr-FR" sz="1800" dirty="0">
                <a:latin typeface="Ebrima" panose="02000000000000000000" pitchFamily="2" charset="0"/>
              </a:rPr>
              <a:t> adaptés : les COPT.</a:t>
            </a:r>
          </a:p>
          <a:p>
            <a:pPr lvl="1" algn="just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endParaRPr lang="fr-FR" altLang="fr-FR" sz="1600" dirty="0">
              <a:latin typeface="Ebrima" panose="02000000000000000000" pitchFamily="2" charset="0"/>
            </a:endParaRPr>
          </a:p>
        </p:txBody>
      </p:sp>
      <p:pic>
        <p:nvPicPr>
          <p:cNvPr id="6" name="Picture 2" descr="Afficher l'image d'origine">
            <a:extLst>
              <a:ext uri="{FF2B5EF4-FFF2-40B4-BE49-F238E27FC236}">
                <a16:creationId xmlns:a16="http://schemas.microsoft.com/office/drawing/2014/main" id="{87C80D6E-EE22-58D9-1376-BEAF449EB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58" y="4485104"/>
            <a:ext cx="41767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fficher l'image d'origine">
            <a:extLst>
              <a:ext uri="{FF2B5EF4-FFF2-40B4-BE49-F238E27FC236}">
                <a16:creationId xmlns:a16="http://schemas.microsoft.com/office/drawing/2014/main" id="{293A41B3-893B-1024-E6E6-9A92070E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8324" r="5833" b="17500"/>
          <a:stretch>
            <a:fillRect/>
          </a:stretch>
        </p:blipFill>
        <p:spPr bwMode="auto">
          <a:xfrm>
            <a:off x="8870951" y="4485104"/>
            <a:ext cx="226853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iapo 9">
            <a:hlinkClick r:id="" action="ppaction://media"/>
            <a:extLst>
              <a:ext uri="{FF2B5EF4-FFF2-40B4-BE49-F238E27FC236}">
                <a16:creationId xmlns:a16="http://schemas.microsoft.com/office/drawing/2014/main" id="{D4E6CA6D-D250-6896-DC8F-685B4BB0C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95620" y="1481533"/>
            <a:ext cx="609600" cy="609600"/>
          </a:xfrm>
          <a:prstGeom prst="rect">
            <a:avLst/>
          </a:prstGeom>
          <a:effectLst>
            <a:outerShdw blurRad="50800" dist="50800" dir="5400000" algn="ctr" rotWithShape="0">
              <a:srgbClr val="FF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4941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CELLIA">
      <a:dk1>
        <a:srgbClr val="323C50"/>
      </a:dk1>
      <a:lt1>
        <a:srgbClr val="FFFFFF"/>
      </a:lt1>
      <a:dk2>
        <a:srgbClr val="56514F"/>
      </a:dk2>
      <a:lt2>
        <a:srgbClr val="E6075C"/>
      </a:lt2>
      <a:accent1>
        <a:srgbClr val="34B7BC"/>
      </a:accent1>
      <a:accent2>
        <a:srgbClr val="C7D534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56514F"/>
      </a:folHlink>
    </a:clrScheme>
    <a:fontScheme name="OCELLIA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aac5f9f-3646-4aa6-afa8-b0adbfc1e7db">
      <UserInfo>
        <DisplayName/>
        <AccountId xsi:nil="true"/>
        <AccountType/>
      </UserInfo>
    </SharedWithUsers>
    <TaxCatchAll xmlns="0aac5f9f-3646-4aa6-afa8-b0adbfc1e7db" xsi:nil="true"/>
    <lcf76f155ced4ddcb4097134ff3c332f xmlns="bcf0b92f-81d5-4210-9253-0269fe72c68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FFDE3F2525BE448CD7F404A48BDE41" ma:contentTypeVersion="16" ma:contentTypeDescription="Crée un document." ma:contentTypeScope="" ma:versionID="9d2d9d35765d91a92f55d06d033372ea">
  <xsd:schema xmlns:xsd="http://www.w3.org/2001/XMLSchema" xmlns:xs="http://www.w3.org/2001/XMLSchema" xmlns:p="http://schemas.microsoft.com/office/2006/metadata/properties" xmlns:ns2="bcf0b92f-81d5-4210-9253-0269fe72c681" xmlns:ns3="0aac5f9f-3646-4aa6-afa8-b0adbfc1e7db" targetNamespace="http://schemas.microsoft.com/office/2006/metadata/properties" ma:root="true" ma:fieldsID="a1d702bf25b7c98dd8db79281f599bbe" ns2:_="" ns3:_="">
    <xsd:import namespace="bcf0b92f-81d5-4210-9253-0269fe72c681"/>
    <xsd:import namespace="0aac5f9f-3646-4aa6-afa8-b0adbfc1e7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f0b92f-81d5-4210-9253-0269fe72c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c824b1e6-b93c-424a-8a41-aad73e1856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ac5f9f-3646-4aa6-afa8-b0adbfc1e7d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c1c1650-b7c0-4a2a-b35a-0c0f621e6788}" ma:internalName="TaxCatchAll" ma:showField="CatchAllData" ma:web="0aac5f9f-3646-4aa6-afa8-b0adbfc1e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5C4E21-FF23-470F-82F5-1175CF39A5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62BD8B-CC4F-4935-ADA6-16B133044A01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bcf0b92f-81d5-4210-9253-0269fe72c681"/>
    <ds:schemaRef ds:uri="http://schemas.openxmlformats.org/package/2006/metadata/core-properties"/>
    <ds:schemaRef ds:uri="0aac5f9f-3646-4aa6-afa8-b0adbfc1e7d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C6F577A-1DDE-4F82-BFDE-17E88174A6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f0b92f-81d5-4210-9253-0269fe72c681"/>
    <ds:schemaRef ds:uri="0aac5f9f-3646-4aa6-afa8-b0adbfc1e7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1949</Words>
  <Application>Microsoft Office PowerPoint</Application>
  <PresentationFormat>Grand écran</PresentationFormat>
  <Paragraphs>221</Paragraphs>
  <Slides>25</Slides>
  <Notes>0</Notes>
  <HiddenSlides>0</HiddenSlides>
  <MMClips>22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Ebrima</vt:lpstr>
      <vt:lpstr>Times New Roman</vt:lpstr>
      <vt:lpstr>Wingdings</vt:lpstr>
      <vt:lpstr>Thème Office</vt:lpstr>
      <vt:lpstr>ACCIDENTS D’EXPOSITION AU SANG  ET  STERILISATION</vt:lpstr>
      <vt:lpstr>ACCIDENTS D’EXPOSITION AU SANG</vt:lpstr>
      <vt:lpstr>Qu’est ce qu’un AES ?</vt:lpstr>
      <vt:lpstr>Risque de contamination</vt:lpstr>
      <vt:lpstr>Prévention</vt:lpstr>
      <vt:lpstr>Le respect des précautions standards</vt:lpstr>
      <vt:lpstr>Le respect des précautions standards</vt:lpstr>
      <vt:lpstr>Le respect des précautions standards</vt:lpstr>
      <vt:lpstr>L’utilisation du matériel adapté</vt:lpstr>
      <vt:lpstr>L’utilisation du matériel adapté</vt:lpstr>
      <vt:lpstr>Conduite à tenir en cas d’accident : les premiers soins</vt:lpstr>
      <vt:lpstr>Conduite à tenir en cas d’accident : consulter un médecin</vt:lpstr>
      <vt:lpstr>Conduite à tenir en cas d’accident : examens sanguins</vt:lpstr>
      <vt:lpstr>Conduite à tenir en cas d’accident : déclaration</vt:lpstr>
      <vt:lpstr>STERILISATION</vt:lpstr>
      <vt:lpstr>Les étapes clés</vt:lpstr>
      <vt:lpstr>Les étapes de la stérilisation : la pré-désinfection</vt:lpstr>
      <vt:lpstr>Les étapes de la stérilisation : la pré-désinfection</vt:lpstr>
      <vt:lpstr>Les étapes de la stérilisation : le tri et le lavage</vt:lpstr>
      <vt:lpstr>Les étapes de la stérilisation</vt:lpstr>
      <vt:lpstr>Les étapes de la stérilisation : le conditionnement</vt:lpstr>
      <vt:lpstr>Les étapes de la stérilisation : les règles</vt:lpstr>
      <vt:lpstr>Les étapes de la stérilisation : la stérilisation</vt:lpstr>
      <vt:lpstr>Les étapes de la stérilisation : la stérilisation</vt:lpstr>
      <vt:lpstr>Présentation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Charlotte SERRAILLE</dc:creator>
  <cp:lastModifiedBy>Maud LEGER</cp:lastModifiedBy>
  <cp:revision>5</cp:revision>
  <dcterms:created xsi:type="dcterms:W3CDTF">2021-01-22T15:04:08Z</dcterms:created>
  <dcterms:modified xsi:type="dcterms:W3CDTF">2025-09-26T13:27:12Z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0x010100A7FFDE3F2525BE448CD7F404A48BDE41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MediaServiceImageTags">
    <vt:lpwstr/>
  </property>
</Properties>
</file>