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28" r:id="rId4"/>
  </p:sldMasterIdLst>
  <p:notesMasterIdLst>
    <p:notesMasterId r:id="rId14"/>
  </p:notesMasterIdLst>
  <p:sldIdLst>
    <p:sldId id="256" r:id="rId5"/>
    <p:sldId id="338" r:id="rId6"/>
    <p:sldId id="329" r:id="rId7"/>
    <p:sldId id="340" r:id="rId8"/>
    <p:sldId id="343" r:id="rId9"/>
    <p:sldId id="342" r:id="rId10"/>
    <p:sldId id="344" r:id="rId11"/>
    <p:sldId id="346" r:id="rId12"/>
    <p:sldId id="348" r:id="rId13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0BB"/>
    <a:srgbClr val="31AEB1"/>
    <a:srgbClr val="303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F4B4F-7E1E-4AE3-904E-D37F7A506BCC}" v="625" dt="2024-05-06T09:57:41.102"/>
  </p1510:revLst>
</p1510:revInfo>
</file>

<file path=ppt/tableStyles.xml><?xml version="1.0" encoding="utf-8"?>
<a:tblStyleLst xmlns:a="http://schemas.openxmlformats.org/drawingml/2006/main" def="{DB958122-B256-4E76-9F59-6BC81108B437}">
  <a:tblStyle styleId="{DB958122-B256-4E76-9F59-6BC81108B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66" autoAdjust="0"/>
  </p:normalViewPr>
  <p:slideViewPr>
    <p:cSldViewPr snapToGrid="0">
      <p:cViewPr varScale="1">
        <p:scale>
          <a:sx n="114" d="100"/>
          <a:sy n="114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ine Dunis" userId="ab47ed20-5137-4a77-ba3e-a3329257a010" providerId="ADAL" clId="{DA580214-92EF-409B-81CE-9FA1F5FBE9E8}"/>
    <pc:docChg chg="undo custSel addSld delSld modSld sldOrd modMainMaster">
      <pc:chgData name="Sandrine Dunis" userId="ab47ed20-5137-4a77-ba3e-a3329257a010" providerId="ADAL" clId="{DA580214-92EF-409B-81CE-9FA1F5FBE9E8}" dt="2024-03-04T15:04:06.407" v="4509"/>
      <pc:docMkLst>
        <pc:docMk/>
      </pc:docMkLst>
      <pc:sldChg chg="modSp mod modTransition modAnim">
        <pc:chgData name="Sandrine Dunis" userId="ab47ed20-5137-4a77-ba3e-a3329257a010" providerId="ADAL" clId="{DA580214-92EF-409B-81CE-9FA1F5FBE9E8}" dt="2024-03-04T15:04:06.407" v="4509"/>
        <pc:sldMkLst>
          <pc:docMk/>
          <pc:sldMk cId="0" sldId="256"/>
        </pc:sldMkLst>
        <pc:spChg chg="mod">
          <ac:chgData name="Sandrine Dunis" userId="ab47ed20-5137-4a77-ba3e-a3329257a010" providerId="ADAL" clId="{DA580214-92EF-409B-81CE-9FA1F5FBE9E8}" dt="2024-03-04T08:45:17.072" v="25" actId="20577"/>
          <ac:spMkLst>
            <pc:docMk/>
            <pc:sldMk cId="0" sldId="256"/>
            <ac:spMk id="3" creationId="{C137AF1F-32E6-0393-EF55-416A0440150B}"/>
          </ac:spMkLst>
        </pc:spChg>
        <pc:spChg chg="mod">
          <ac:chgData name="Sandrine Dunis" userId="ab47ed20-5137-4a77-ba3e-a3329257a010" providerId="ADAL" clId="{DA580214-92EF-409B-81CE-9FA1F5FBE9E8}" dt="2024-03-04T10:42:14.164" v="2663" actId="20577"/>
          <ac:spMkLst>
            <pc:docMk/>
            <pc:sldMk cId="0" sldId="256"/>
            <ac:spMk id="228" creationId="{00000000-0000-0000-0000-000000000000}"/>
          </ac:spMkLst>
        </pc:spChg>
        <pc:picChg chg="mod">
          <ac:chgData name="Sandrine Dunis" userId="ab47ed20-5137-4a77-ba3e-a3329257a010" providerId="ADAL" clId="{DA580214-92EF-409B-81CE-9FA1F5FBE9E8}" dt="2024-03-04T09:02:38.145" v="577" actId="1076"/>
          <ac:picMkLst>
            <pc:docMk/>
            <pc:sldMk cId="0" sldId="256"/>
            <ac:picMk id="4" creationId="{CD929B96-ABA6-6342-FA36-0464C1B2315F}"/>
          </ac:picMkLst>
        </pc:picChg>
      </pc:sldChg>
      <pc:sldChg chg="delSp modSp mod modTransition">
        <pc:chgData name="Sandrine Dunis" userId="ab47ed20-5137-4a77-ba3e-a3329257a010" providerId="ADAL" clId="{DA580214-92EF-409B-81CE-9FA1F5FBE9E8}" dt="2024-03-04T14:30:13.712" v="4127"/>
        <pc:sldMkLst>
          <pc:docMk/>
          <pc:sldMk cId="0" sldId="259"/>
        </pc:sldMkLst>
        <pc:spChg chg="mod">
          <ac:chgData name="Sandrine Dunis" userId="ab47ed20-5137-4a77-ba3e-a3329257a010" providerId="ADAL" clId="{DA580214-92EF-409B-81CE-9FA1F5FBE9E8}" dt="2024-03-04T09:15:55.433" v="636" actId="14100"/>
          <ac:spMkLst>
            <pc:docMk/>
            <pc:sldMk cId="0" sldId="259"/>
            <ac:spMk id="269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09:45:50.748" v="1301" actId="1076"/>
          <ac:spMkLst>
            <pc:docMk/>
            <pc:sldMk cId="0" sldId="259"/>
            <ac:spMk id="271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09:16:45.256" v="647" actId="1076"/>
          <ac:spMkLst>
            <pc:docMk/>
            <pc:sldMk cId="0" sldId="259"/>
            <ac:spMk id="273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09:11:41.707" v="587" actId="1076"/>
          <ac:spMkLst>
            <pc:docMk/>
            <pc:sldMk cId="0" sldId="259"/>
            <ac:spMk id="275" creationId="{00000000-0000-0000-0000-000000000000}"/>
          </ac:spMkLst>
        </pc:spChg>
        <pc:spChg chg="del mod">
          <ac:chgData name="Sandrine Dunis" userId="ab47ed20-5137-4a77-ba3e-a3329257a010" providerId="ADAL" clId="{DA580214-92EF-409B-81CE-9FA1F5FBE9E8}" dt="2024-03-04T09:14:30.224" v="613" actId="478"/>
          <ac:spMkLst>
            <pc:docMk/>
            <pc:sldMk cId="0" sldId="259"/>
            <ac:spMk id="276" creationId="{00000000-0000-0000-0000-000000000000}"/>
          </ac:spMkLst>
        </pc:spChg>
        <pc:spChg chg="del mod">
          <ac:chgData name="Sandrine Dunis" userId="ab47ed20-5137-4a77-ba3e-a3329257a010" providerId="ADAL" clId="{DA580214-92EF-409B-81CE-9FA1F5FBE9E8}" dt="2024-03-04T09:14:28.092" v="612" actId="478"/>
          <ac:spMkLst>
            <pc:docMk/>
            <pc:sldMk cId="0" sldId="259"/>
            <ac:spMk id="277" creationId="{00000000-0000-0000-0000-000000000000}"/>
          </ac:spMkLst>
        </pc:spChg>
        <pc:spChg chg="del mod">
          <ac:chgData name="Sandrine Dunis" userId="ab47ed20-5137-4a77-ba3e-a3329257a010" providerId="ADAL" clId="{DA580214-92EF-409B-81CE-9FA1F5FBE9E8}" dt="2024-03-04T09:14:36.951" v="616" actId="478"/>
          <ac:spMkLst>
            <pc:docMk/>
            <pc:sldMk cId="0" sldId="259"/>
            <ac:spMk id="278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09:43:04.938" v="1288" actId="20577"/>
          <ac:spMkLst>
            <pc:docMk/>
            <pc:sldMk cId="0" sldId="259"/>
            <ac:spMk id="279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09:15:05.913" v="624" actId="20577"/>
          <ac:spMkLst>
            <pc:docMk/>
            <pc:sldMk cId="0" sldId="259"/>
            <ac:spMk id="280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10:21:10.395" v="2001" actId="207"/>
          <ac:spMkLst>
            <pc:docMk/>
            <pc:sldMk cId="0" sldId="259"/>
            <ac:spMk id="281" creationId="{00000000-0000-0000-0000-000000000000}"/>
          </ac:spMkLst>
        </pc:spChg>
        <pc:spChg chg="del mod">
          <ac:chgData name="Sandrine Dunis" userId="ab47ed20-5137-4a77-ba3e-a3329257a010" providerId="ADAL" clId="{DA580214-92EF-409B-81CE-9FA1F5FBE9E8}" dt="2024-03-04T09:14:32.648" v="614" actId="478"/>
          <ac:spMkLst>
            <pc:docMk/>
            <pc:sldMk cId="0" sldId="259"/>
            <ac:spMk id="282" creationId="{00000000-0000-0000-0000-000000000000}"/>
          </ac:spMkLst>
        </pc:spChg>
        <pc:spChg chg="del mod">
          <ac:chgData name="Sandrine Dunis" userId="ab47ed20-5137-4a77-ba3e-a3329257a010" providerId="ADAL" clId="{DA580214-92EF-409B-81CE-9FA1F5FBE9E8}" dt="2024-03-04T09:14:34.945" v="615" actId="478"/>
          <ac:spMkLst>
            <pc:docMk/>
            <pc:sldMk cId="0" sldId="259"/>
            <ac:spMk id="283" creationId="{00000000-0000-0000-0000-000000000000}"/>
          </ac:spMkLst>
        </pc:spChg>
        <pc:spChg chg="del mod">
          <ac:chgData name="Sandrine Dunis" userId="ab47ed20-5137-4a77-ba3e-a3329257a010" providerId="ADAL" clId="{DA580214-92EF-409B-81CE-9FA1F5FBE9E8}" dt="2024-03-04T09:14:25.399" v="611" actId="478"/>
          <ac:spMkLst>
            <pc:docMk/>
            <pc:sldMk cId="0" sldId="259"/>
            <ac:spMk id="284" creationId="{00000000-0000-0000-0000-000000000000}"/>
          </ac:spMkLst>
        </pc:spChg>
        <pc:picChg chg="mod">
          <ac:chgData name="Sandrine Dunis" userId="ab47ed20-5137-4a77-ba3e-a3329257a010" providerId="ADAL" clId="{DA580214-92EF-409B-81CE-9FA1F5FBE9E8}" dt="2024-03-04T10:41:46.302" v="2659" actId="1076"/>
          <ac:picMkLst>
            <pc:docMk/>
            <pc:sldMk cId="0" sldId="259"/>
            <ac:picMk id="5" creationId="{1ADF3440-67E5-14AD-BD81-DCE26DE3A5E2}"/>
          </ac:picMkLst>
        </pc:picChg>
      </pc:sldChg>
      <pc:sldChg chg="del">
        <pc:chgData name="Sandrine Dunis" userId="ab47ed20-5137-4a77-ba3e-a3329257a010" providerId="ADAL" clId="{DA580214-92EF-409B-81CE-9FA1F5FBE9E8}" dt="2024-03-04T10:24:52.110" v="2260" actId="2696"/>
        <pc:sldMkLst>
          <pc:docMk/>
          <pc:sldMk cId="4141008305" sldId="304"/>
        </pc:sldMkLst>
      </pc:sldChg>
      <pc:sldChg chg="modSp del">
        <pc:chgData name="Sandrine Dunis" userId="ab47ed20-5137-4a77-ba3e-a3329257a010" providerId="ADAL" clId="{DA580214-92EF-409B-81CE-9FA1F5FBE9E8}" dt="2024-03-04T10:23:58.705" v="2242" actId="2696"/>
        <pc:sldMkLst>
          <pc:docMk/>
          <pc:sldMk cId="2110265285" sldId="305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2110265285" sldId="305"/>
            <ac:spMk id="8" creationId="{7E3D29BD-AF8A-7FF0-703B-0830F2D71CCA}"/>
          </ac:spMkLst>
        </pc:spChg>
      </pc:sldChg>
      <pc:sldChg chg="addSp delSp modSp mod modTransition delAnim">
        <pc:chgData name="Sandrine Dunis" userId="ab47ed20-5137-4a77-ba3e-a3329257a010" providerId="ADAL" clId="{DA580214-92EF-409B-81CE-9FA1F5FBE9E8}" dt="2024-03-04T14:30:18.767" v="4130"/>
        <pc:sldMkLst>
          <pc:docMk/>
          <pc:sldMk cId="2938710569" sldId="306"/>
        </pc:sldMkLst>
        <pc:spChg chg="del">
          <ac:chgData name="Sandrine Dunis" userId="ab47ed20-5137-4a77-ba3e-a3329257a010" providerId="ADAL" clId="{DA580214-92EF-409B-81CE-9FA1F5FBE9E8}" dt="2024-03-04T09:17:35.693" v="648" actId="478"/>
          <ac:spMkLst>
            <pc:docMk/>
            <pc:sldMk cId="2938710569" sldId="306"/>
            <ac:spMk id="4" creationId="{14549C6F-CFD0-453F-D64F-4F067AC2D9DE}"/>
          </ac:spMkLst>
        </pc:spChg>
        <pc:spChg chg="add del mod">
          <ac:chgData name="Sandrine Dunis" userId="ab47ed20-5137-4a77-ba3e-a3329257a010" providerId="ADAL" clId="{DA580214-92EF-409B-81CE-9FA1F5FBE9E8}" dt="2024-03-04T09:19:33.475" v="662" actId="478"/>
          <ac:spMkLst>
            <pc:docMk/>
            <pc:sldMk cId="2938710569" sldId="306"/>
            <ac:spMk id="6" creationId="{CD358FC4-C7E7-A7A9-F25D-2423819210ED}"/>
          </ac:spMkLst>
        </pc:spChg>
        <pc:spChg chg="add mod">
          <ac:chgData name="Sandrine Dunis" userId="ab47ed20-5137-4a77-ba3e-a3329257a010" providerId="ADAL" clId="{DA580214-92EF-409B-81CE-9FA1F5FBE9E8}" dt="2024-03-04T09:18:56.009" v="658" actId="1076"/>
          <ac:spMkLst>
            <pc:docMk/>
            <pc:sldMk cId="2938710569" sldId="306"/>
            <ac:spMk id="7" creationId="{3A5E2781-8B15-2395-F106-825D6E11DDF4}"/>
          </ac:spMkLst>
        </pc:spChg>
        <pc:spChg chg="mod">
          <ac:chgData name="Sandrine Dunis" userId="ab47ed20-5137-4a77-ba3e-a3329257a010" providerId="ADAL" clId="{DA580214-92EF-409B-81CE-9FA1F5FBE9E8}" dt="2024-03-04T09:19:26.106" v="661" actId="207"/>
          <ac:spMkLst>
            <pc:docMk/>
            <pc:sldMk cId="2938710569" sldId="306"/>
            <ac:spMk id="269" creationId="{00000000-0000-0000-0000-000000000000}"/>
          </ac:spMkLst>
        </pc:spChg>
        <pc:spChg chg="del">
          <ac:chgData name="Sandrine Dunis" userId="ab47ed20-5137-4a77-ba3e-a3329257a010" providerId="ADAL" clId="{DA580214-92EF-409B-81CE-9FA1F5FBE9E8}" dt="2024-03-04T09:18:49.763" v="656" actId="478"/>
          <ac:spMkLst>
            <pc:docMk/>
            <pc:sldMk cId="2938710569" sldId="306"/>
            <ac:spMk id="276" creationId="{00000000-0000-0000-0000-000000000000}"/>
          </ac:spMkLst>
        </pc:spChg>
        <pc:spChg chg="del">
          <ac:chgData name="Sandrine Dunis" userId="ab47ed20-5137-4a77-ba3e-a3329257a010" providerId="ADAL" clId="{DA580214-92EF-409B-81CE-9FA1F5FBE9E8}" dt="2024-03-04T09:18:43.809" v="655" actId="478"/>
          <ac:spMkLst>
            <pc:docMk/>
            <pc:sldMk cId="2938710569" sldId="306"/>
            <ac:spMk id="280" creationId="{00000000-0000-0000-0000-000000000000}"/>
          </ac:spMkLst>
        </pc:spChg>
        <pc:spChg chg="mod">
          <ac:chgData name="Sandrine Dunis" userId="ab47ed20-5137-4a77-ba3e-a3329257a010" providerId="ADAL" clId="{DA580214-92EF-409B-81CE-9FA1F5FBE9E8}" dt="2024-03-04T08:58:57.938" v="559"/>
          <ac:spMkLst>
            <pc:docMk/>
            <pc:sldMk cId="2938710569" sldId="306"/>
            <ac:spMk id="282" creationId="{00000000-0000-0000-0000-000000000000}"/>
          </ac:spMkLst>
        </pc:spChg>
        <pc:picChg chg="add mod">
          <ac:chgData name="Sandrine Dunis" userId="ab47ed20-5137-4a77-ba3e-a3329257a010" providerId="ADAL" clId="{DA580214-92EF-409B-81CE-9FA1F5FBE9E8}" dt="2024-03-04T09:18:32.302" v="654" actId="14861"/>
          <ac:picMkLst>
            <pc:docMk/>
            <pc:sldMk cId="2938710569" sldId="306"/>
            <ac:picMk id="2" creationId="{EF52094A-7FC4-B526-92C4-2832F6D0AD45}"/>
          </ac:picMkLst>
        </pc:picChg>
        <pc:picChg chg="mod">
          <ac:chgData name="Sandrine Dunis" userId="ab47ed20-5137-4a77-ba3e-a3329257a010" providerId="ADAL" clId="{DA580214-92EF-409B-81CE-9FA1F5FBE9E8}" dt="2024-03-04T10:41:41.470" v="2658" actId="1076"/>
          <ac:picMkLst>
            <pc:docMk/>
            <pc:sldMk cId="2938710569" sldId="306"/>
            <ac:picMk id="3" creationId="{118FDB1F-09A1-3FD3-1E14-1433B8B36043}"/>
          </ac:picMkLst>
        </pc:picChg>
        <pc:picChg chg="del">
          <ac:chgData name="Sandrine Dunis" userId="ab47ed20-5137-4a77-ba3e-a3329257a010" providerId="ADAL" clId="{DA580214-92EF-409B-81CE-9FA1F5FBE9E8}" dt="2024-03-04T10:53:05.670" v="2916" actId="478"/>
          <ac:picMkLst>
            <pc:docMk/>
            <pc:sldMk cId="2938710569" sldId="306"/>
            <ac:picMk id="8" creationId="{2CC8934B-0062-D7A5-2E34-4CE7F9138995}"/>
          </ac:picMkLst>
        </pc:picChg>
      </pc:sldChg>
      <pc:sldChg chg="modSp del">
        <pc:chgData name="Sandrine Dunis" userId="ab47ed20-5137-4a77-ba3e-a3329257a010" providerId="ADAL" clId="{DA580214-92EF-409B-81CE-9FA1F5FBE9E8}" dt="2024-03-04T10:24:45.538" v="2258" actId="2696"/>
        <pc:sldMkLst>
          <pc:docMk/>
          <pc:sldMk cId="1213840165" sldId="307"/>
        </pc:sldMkLst>
        <pc:spChg chg="mod">
          <ac:chgData name="Sandrine Dunis" userId="ab47ed20-5137-4a77-ba3e-a3329257a010" providerId="ADAL" clId="{DA580214-92EF-409B-81CE-9FA1F5FBE9E8}" dt="2024-03-04T08:58:57.938" v="559"/>
          <ac:spMkLst>
            <pc:docMk/>
            <pc:sldMk cId="1213840165" sldId="307"/>
            <ac:spMk id="284" creationId="{00000000-0000-0000-0000-000000000000}"/>
          </ac:spMkLst>
        </pc:spChg>
      </pc:sldChg>
      <pc:sldChg chg="modSp del">
        <pc:chgData name="Sandrine Dunis" userId="ab47ed20-5137-4a77-ba3e-a3329257a010" providerId="ADAL" clId="{DA580214-92EF-409B-81CE-9FA1F5FBE9E8}" dt="2024-03-04T10:23:56.082" v="2241" actId="2696"/>
        <pc:sldMkLst>
          <pc:docMk/>
          <pc:sldMk cId="3024342879" sldId="308"/>
        </pc:sldMkLst>
        <pc:spChg chg="mod">
          <ac:chgData name="Sandrine Dunis" userId="ab47ed20-5137-4a77-ba3e-a3329257a010" providerId="ADAL" clId="{DA580214-92EF-409B-81CE-9FA1F5FBE9E8}" dt="2024-03-04T08:58:57.938" v="559"/>
          <ac:spMkLst>
            <pc:docMk/>
            <pc:sldMk cId="3024342879" sldId="308"/>
            <ac:spMk id="283" creationId="{00000000-0000-0000-0000-000000000000}"/>
          </ac:spMkLst>
        </pc:spChg>
      </pc:sldChg>
      <pc:sldChg chg="modSp del">
        <pc:chgData name="Sandrine Dunis" userId="ab47ed20-5137-4a77-ba3e-a3329257a010" providerId="ADAL" clId="{DA580214-92EF-409B-81CE-9FA1F5FBE9E8}" dt="2024-03-04T10:24:01.623" v="2243" actId="2696"/>
        <pc:sldMkLst>
          <pc:docMk/>
          <pc:sldMk cId="1329805956" sldId="309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329805956" sldId="309"/>
            <ac:spMk id="3" creationId="{362BA72B-DB83-81AE-6548-4F63CDC1B649}"/>
          </ac:spMkLst>
        </pc:spChg>
      </pc:sldChg>
      <pc:sldChg chg="modSp del">
        <pc:chgData name="Sandrine Dunis" userId="ab47ed20-5137-4a77-ba3e-a3329257a010" providerId="ADAL" clId="{DA580214-92EF-409B-81CE-9FA1F5FBE9E8}" dt="2024-03-04T10:24:10.199" v="2246" actId="2696"/>
        <pc:sldMkLst>
          <pc:docMk/>
          <pc:sldMk cId="4052463874" sldId="310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4052463874" sldId="310"/>
            <ac:spMk id="3" creationId="{362BA72B-DB83-81AE-6548-4F63CDC1B649}"/>
          </ac:spMkLst>
        </pc:spChg>
      </pc:sldChg>
      <pc:sldChg chg="del">
        <pc:chgData name="Sandrine Dunis" userId="ab47ed20-5137-4a77-ba3e-a3329257a010" providerId="ADAL" clId="{DA580214-92EF-409B-81CE-9FA1F5FBE9E8}" dt="2024-03-04T10:24:04.941" v="2244" actId="2696"/>
        <pc:sldMkLst>
          <pc:docMk/>
          <pc:sldMk cId="179696344" sldId="311"/>
        </pc:sldMkLst>
      </pc:sldChg>
      <pc:sldChg chg="modSp del">
        <pc:chgData name="Sandrine Dunis" userId="ab47ed20-5137-4a77-ba3e-a3329257a010" providerId="ADAL" clId="{DA580214-92EF-409B-81CE-9FA1F5FBE9E8}" dt="2024-03-04T10:24:07.840" v="2245" actId="2696"/>
        <pc:sldMkLst>
          <pc:docMk/>
          <pc:sldMk cId="587276685" sldId="312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587276685" sldId="312"/>
            <ac:spMk id="8" creationId="{3BABB12A-CE18-8936-97BD-43B72CF45801}"/>
          </ac:spMkLst>
        </pc:spChg>
      </pc:sldChg>
      <pc:sldChg chg="del">
        <pc:chgData name="Sandrine Dunis" userId="ab47ed20-5137-4a77-ba3e-a3329257a010" providerId="ADAL" clId="{DA580214-92EF-409B-81CE-9FA1F5FBE9E8}" dt="2024-03-04T10:24:40.949" v="2256" actId="2696"/>
        <pc:sldMkLst>
          <pc:docMk/>
          <pc:sldMk cId="4174356574" sldId="313"/>
        </pc:sldMkLst>
      </pc:sldChg>
      <pc:sldChg chg="modSp del">
        <pc:chgData name="Sandrine Dunis" userId="ab47ed20-5137-4a77-ba3e-a3329257a010" providerId="ADAL" clId="{DA580214-92EF-409B-81CE-9FA1F5FBE9E8}" dt="2024-03-04T10:24:13.811" v="2247" actId="2696"/>
        <pc:sldMkLst>
          <pc:docMk/>
          <pc:sldMk cId="2117127504" sldId="315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2117127504" sldId="315"/>
            <ac:spMk id="8" creationId="{B048DBE4-A382-4A60-FB99-CAFB23098D95}"/>
          </ac:spMkLst>
        </pc:spChg>
      </pc:sldChg>
      <pc:sldChg chg="modSp del">
        <pc:chgData name="Sandrine Dunis" userId="ab47ed20-5137-4a77-ba3e-a3329257a010" providerId="ADAL" clId="{DA580214-92EF-409B-81CE-9FA1F5FBE9E8}" dt="2024-03-04T10:24:19.954" v="2248" actId="2696"/>
        <pc:sldMkLst>
          <pc:docMk/>
          <pc:sldMk cId="37928238" sldId="316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37928238" sldId="316"/>
            <ac:spMk id="3" creationId="{5713489E-F8A3-0BB2-A44C-85C5EBD6F012}"/>
          </ac:spMkLst>
        </pc:spChg>
      </pc:sldChg>
      <pc:sldChg chg="modSp del">
        <pc:chgData name="Sandrine Dunis" userId="ab47ed20-5137-4a77-ba3e-a3329257a010" providerId="ADAL" clId="{DA580214-92EF-409B-81CE-9FA1F5FBE9E8}" dt="2024-03-04T10:24:38.261" v="2255" actId="2696"/>
        <pc:sldMkLst>
          <pc:docMk/>
          <pc:sldMk cId="2813524255" sldId="317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2813524255" sldId="317"/>
            <ac:spMk id="8" creationId="{B048DBE4-A382-4A60-FB99-CAFB23098D95}"/>
          </ac:spMkLst>
        </pc:spChg>
      </pc:sldChg>
      <pc:sldChg chg="modSp del">
        <pc:chgData name="Sandrine Dunis" userId="ab47ed20-5137-4a77-ba3e-a3329257a010" providerId="ADAL" clId="{DA580214-92EF-409B-81CE-9FA1F5FBE9E8}" dt="2024-03-04T10:24:25.113" v="2250" actId="2696"/>
        <pc:sldMkLst>
          <pc:docMk/>
          <pc:sldMk cId="3212312481" sldId="318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3212312481" sldId="318"/>
            <ac:spMk id="8" creationId="{1BE1D4DD-DB96-7506-CFA4-5B0666FD6472}"/>
          </ac:spMkLst>
        </pc:spChg>
      </pc:sldChg>
      <pc:sldChg chg="modSp del">
        <pc:chgData name="Sandrine Dunis" userId="ab47ed20-5137-4a77-ba3e-a3329257a010" providerId="ADAL" clId="{DA580214-92EF-409B-81CE-9FA1F5FBE9E8}" dt="2024-03-04T10:24:27.712" v="2251" actId="2696"/>
        <pc:sldMkLst>
          <pc:docMk/>
          <pc:sldMk cId="2195856752" sldId="319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2195856752" sldId="319"/>
            <ac:spMk id="3" creationId="{96453D7E-AD6D-552D-D566-BF572D1A16A3}"/>
          </ac:spMkLst>
        </pc:spChg>
      </pc:sldChg>
      <pc:sldChg chg="modSp del">
        <pc:chgData name="Sandrine Dunis" userId="ab47ed20-5137-4a77-ba3e-a3329257a010" providerId="ADAL" clId="{DA580214-92EF-409B-81CE-9FA1F5FBE9E8}" dt="2024-03-04T10:24:32.616" v="2253" actId="2696"/>
        <pc:sldMkLst>
          <pc:docMk/>
          <pc:sldMk cId="177527624" sldId="320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77527624" sldId="320"/>
            <ac:spMk id="5" creationId="{C16F4423-55B3-C95E-FF65-FFA4B48A0D9E}"/>
          </ac:spMkLst>
        </pc:spChg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77527624" sldId="320"/>
            <ac:spMk id="7" creationId="{5BA8CB4E-BBD0-23AD-7313-032420ED703E}"/>
          </ac:spMkLst>
        </pc:spChg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77527624" sldId="320"/>
            <ac:spMk id="8" creationId="{B048DBE4-A382-4A60-FB99-CAFB23098D95}"/>
          </ac:spMkLst>
        </pc:spChg>
      </pc:sldChg>
      <pc:sldChg chg="modSp del">
        <pc:chgData name="Sandrine Dunis" userId="ab47ed20-5137-4a77-ba3e-a3329257a010" providerId="ADAL" clId="{DA580214-92EF-409B-81CE-9FA1F5FBE9E8}" dt="2024-03-04T10:24:35.515" v="2254" actId="2696"/>
        <pc:sldMkLst>
          <pc:docMk/>
          <pc:sldMk cId="162478861" sldId="321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62478861" sldId="321"/>
            <ac:spMk id="3" creationId="{9C01CFB0-6400-656D-57F2-B3537C6B48DA}"/>
          </ac:spMkLst>
        </pc:spChg>
      </pc:sldChg>
      <pc:sldChg chg="modSp del">
        <pc:chgData name="Sandrine Dunis" userId="ab47ed20-5137-4a77-ba3e-a3329257a010" providerId="ADAL" clId="{DA580214-92EF-409B-81CE-9FA1F5FBE9E8}" dt="2024-03-04T10:24:22.871" v="2249" actId="2696"/>
        <pc:sldMkLst>
          <pc:docMk/>
          <pc:sldMk cId="1461880021" sldId="323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461880021" sldId="323"/>
            <ac:spMk id="8" creationId="{B048DBE4-A382-4A60-FB99-CAFB23098D95}"/>
          </ac:spMkLst>
        </pc:spChg>
      </pc:sldChg>
      <pc:sldChg chg="del">
        <pc:chgData name="Sandrine Dunis" userId="ab47ed20-5137-4a77-ba3e-a3329257a010" providerId="ADAL" clId="{DA580214-92EF-409B-81CE-9FA1F5FBE9E8}" dt="2024-03-04T10:24:48.465" v="2259" actId="2696"/>
        <pc:sldMkLst>
          <pc:docMk/>
          <pc:sldMk cId="727953345" sldId="324"/>
        </pc:sldMkLst>
      </pc:sldChg>
      <pc:sldChg chg="modSp del">
        <pc:chgData name="Sandrine Dunis" userId="ab47ed20-5137-4a77-ba3e-a3329257a010" providerId="ADAL" clId="{DA580214-92EF-409B-81CE-9FA1F5FBE9E8}" dt="2024-03-04T10:24:30.112" v="2252" actId="2696"/>
        <pc:sldMkLst>
          <pc:docMk/>
          <pc:sldMk cId="1954382991" sldId="326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954382991" sldId="326"/>
            <ac:spMk id="8" creationId="{3C4230F5-072A-B0A1-A8FF-4FC76A10E17F}"/>
          </ac:spMkLst>
        </pc:spChg>
      </pc:sldChg>
      <pc:sldChg chg="modSp del">
        <pc:chgData name="Sandrine Dunis" userId="ab47ed20-5137-4a77-ba3e-a3329257a010" providerId="ADAL" clId="{DA580214-92EF-409B-81CE-9FA1F5FBE9E8}" dt="2024-03-04T10:23:46.080" v="2238" actId="2696"/>
        <pc:sldMkLst>
          <pc:docMk/>
          <pc:sldMk cId="2634845080" sldId="328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2634845080" sldId="328"/>
            <ac:spMk id="3" creationId="{4907109F-FCD7-C3F7-F963-C820C91EC4C8}"/>
          </ac:spMkLst>
        </pc:spChg>
      </pc:sldChg>
      <pc:sldChg chg="delSp modSp mod modTransition">
        <pc:chgData name="Sandrine Dunis" userId="ab47ed20-5137-4a77-ba3e-a3329257a010" providerId="ADAL" clId="{DA580214-92EF-409B-81CE-9FA1F5FBE9E8}" dt="2024-03-04T14:36:05.995" v="4287"/>
        <pc:sldMkLst>
          <pc:docMk/>
          <pc:sldMk cId="621318715" sldId="329"/>
        </pc:sldMkLst>
        <pc:spChg chg="mod">
          <ac:chgData name="Sandrine Dunis" userId="ab47ed20-5137-4a77-ba3e-a3329257a010" providerId="ADAL" clId="{DA580214-92EF-409B-81CE-9FA1F5FBE9E8}" dt="2024-03-04T09:29:37.724" v="1093" actId="255"/>
          <ac:spMkLst>
            <pc:docMk/>
            <pc:sldMk cId="621318715" sldId="329"/>
            <ac:spMk id="2" creationId="{755FA983-9591-BEBB-9F6E-6B080E93D675}"/>
          </ac:spMkLst>
        </pc:spChg>
        <pc:spChg chg="mod">
          <ac:chgData name="Sandrine Dunis" userId="ab47ed20-5137-4a77-ba3e-a3329257a010" providerId="ADAL" clId="{DA580214-92EF-409B-81CE-9FA1F5FBE9E8}" dt="2024-03-04T09:22:25.586" v="691" actId="207"/>
          <ac:spMkLst>
            <pc:docMk/>
            <pc:sldMk cId="621318715" sldId="329"/>
            <ac:spMk id="3" creationId="{94517B21-FFEF-A94B-A614-D5EA22355A3E}"/>
          </ac:spMkLst>
        </pc:spChg>
        <pc:spChg chg="mod">
          <ac:chgData name="Sandrine Dunis" userId="ab47ed20-5137-4a77-ba3e-a3329257a010" providerId="ADAL" clId="{DA580214-92EF-409B-81CE-9FA1F5FBE9E8}" dt="2024-03-04T10:42:48.319" v="2677" actId="20577"/>
          <ac:spMkLst>
            <pc:docMk/>
            <pc:sldMk cId="621318715" sldId="329"/>
            <ac:spMk id="4" creationId="{009B0C3D-C95F-97C4-76AC-512668049609}"/>
          </ac:spMkLst>
        </pc:spChg>
        <pc:spChg chg="del">
          <ac:chgData name="Sandrine Dunis" userId="ab47ed20-5137-4a77-ba3e-a3329257a010" providerId="ADAL" clId="{DA580214-92EF-409B-81CE-9FA1F5FBE9E8}" dt="2024-03-04T09:26:21.157" v="855" actId="478"/>
          <ac:spMkLst>
            <pc:docMk/>
            <pc:sldMk cId="621318715" sldId="329"/>
            <ac:spMk id="5" creationId="{681616AB-A163-A191-7176-EE2E499D527F}"/>
          </ac:spMkLst>
        </pc:spChg>
        <pc:picChg chg="mod">
          <ac:chgData name="Sandrine Dunis" userId="ab47ed20-5137-4a77-ba3e-a3329257a010" providerId="ADAL" clId="{DA580214-92EF-409B-81CE-9FA1F5FBE9E8}" dt="2024-03-04T10:41:38.502" v="2657" actId="1076"/>
          <ac:picMkLst>
            <pc:docMk/>
            <pc:sldMk cId="621318715" sldId="329"/>
            <ac:picMk id="7" creationId="{61684D84-E46C-6161-7FDB-16A340D7BD01}"/>
          </ac:picMkLst>
        </pc:picChg>
      </pc:sldChg>
      <pc:sldChg chg="del">
        <pc:chgData name="Sandrine Dunis" userId="ab47ed20-5137-4a77-ba3e-a3329257a010" providerId="ADAL" clId="{DA580214-92EF-409B-81CE-9FA1F5FBE9E8}" dt="2024-03-04T09:42:16.816" v="1286" actId="2696"/>
        <pc:sldMkLst>
          <pc:docMk/>
          <pc:sldMk cId="1759205630" sldId="330"/>
        </pc:sldMkLst>
      </pc:sldChg>
      <pc:sldChg chg="modSp del">
        <pc:chgData name="Sandrine Dunis" userId="ab47ed20-5137-4a77-ba3e-a3329257a010" providerId="ADAL" clId="{DA580214-92EF-409B-81CE-9FA1F5FBE9E8}" dt="2024-03-04T10:23:48.444" v="2239" actId="2696"/>
        <pc:sldMkLst>
          <pc:docMk/>
          <pc:sldMk cId="2151723217" sldId="331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2151723217" sldId="331"/>
            <ac:spMk id="3" creationId="{7EE28B75-ABE5-94C1-E009-5E4F5D0AE829}"/>
          </ac:spMkLst>
        </pc:spChg>
      </pc:sldChg>
      <pc:sldChg chg="modSp del">
        <pc:chgData name="Sandrine Dunis" userId="ab47ed20-5137-4a77-ba3e-a3329257a010" providerId="ADAL" clId="{DA580214-92EF-409B-81CE-9FA1F5FBE9E8}" dt="2024-03-04T10:23:41.291" v="2237" actId="2696"/>
        <pc:sldMkLst>
          <pc:docMk/>
          <pc:sldMk cId="118985322" sldId="332"/>
        </pc:sldMkLst>
        <pc:spChg chg="mod">
          <ac:chgData name="Sandrine Dunis" userId="ab47ed20-5137-4a77-ba3e-a3329257a010" providerId="ADAL" clId="{DA580214-92EF-409B-81CE-9FA1F5FBE9E8}" dt="2024-03-04T09:02:32.597" v="576"/>
          <ac:spMkLst>
            <pc:docMk/>
            <pc:sldMk cId="118985322" sldId="332"/>
            <ac:spMk id="3" creationId="{4907109F-FCD7-C3F7-F963-C820C91EC4C8}"/>
          </ac:spMkLst>
        </pc:spChg>
      </pc:sldChg>
      <pc:sldChg chg="del">
        <pc:chgData name="Sandrine Dunis" userId="ab47ed20-5137-4a77-ba3e-a3329257a010" providerId="ADAL" clId="{DA580214-92EF-409B-81CE-9FA1F5FBE9E8}" dt="2024-03-04T10:24:56.740" v="2262" actId="2696"/>
        <pc:sldMkLst>
          <pc:docMk/>
          <pc:sldMk cId="4288592962" sldId="334"/>
        </pc:sldMkLst>
      </pc:sldChg>
      <pc:sldChg chg="del">
        <pc:chgData name="Sandrine Dunis" userId="ab47ed20-5137-4a77-ba3e-a3329257a010" providerId="ADAL" clId="{DA580214-92EF-409B-81CE-9FA1F5FBE9E8}" dt="2024-03-04T10:23:51.944" v="2240" actId="2696"/>
        <pc:sldMkLst>
          <pc:docMk/>
          <pc:sldMk cId="551921881" sldId="335"/>
        </pc:sldMkLst>
      </pc:sldChg>
      <pc:sldChg chg="del">
        <pc:chgData name="Sandrine Dunis" userId="ab47ed20-5137-4a77-ba3e-a3329257a010" providerId="ADAL" clId="{DA580214-92EF-409B-81CE-9FA1F5FBE9E8}" dt="2024-03-04T10:24:43.252" v="2257" actId="2696"/>
        <pc:sldMkLst>
          <pc:docMk/>
          <pc:sldMk cId="3032721257" sldId="336"/>
        </pc:sldMkLst>
      </pc:sldChg>
      <pc:sldChg chg="del">
        <pc:chgData name="Sandrine Dunis" userId="ab47ed20-5137-4a77-ba3e-a3329257a010" providerId="ADAL" clId="{DA580214-92EF-409B-81CE-9FA1F5FBE9E8}" dt="2024-03-04T10:24:54.747" v="2261" actId="2696"/>
        <pc:sldMkLst>
          <pc:docMk/>
          <pc:sldMk cId="3699189124" sldId="337"/>
        </pc:sldMkLst>
      </pc:sldChg>
      <pc:sldChg chg="addSp delSp modSp new mod modTransition delAnim modAnim">
        <pc:chgData name="Sandrine Dunis" userId="ab47ed20-5137-4a77-ba3e-a3329257a010" providerId="ADAL" clId="{DA580214-92EF-409B-81CE-9FA1F5FBE9E8}" dt="2024-03-04T14:30:08.508" v="4120"/>
        <pc:sldMkLst>
          <pc:docMk/>
          <pc:sldMk cId="4146171279" sldId="338"/>
        </pc:sldMkLst>
        <pc:spChg chg="mod">
          <ac:chgData name="Sandrine Dunis" userId="ab47ed20-5137-4a77-ba3e-a3329257a010" providerId="ADAL" clId="{DA580214-92EF-409B-81CE-9FA1F5FBE9E8}" dt="2024-03-04T08:49:36.025" v="215" actId="20577"/>
          <ac:spMkLst>
            <pc:docMk/>
            <pc:sldMk cId="4146171279" sldId="338"/>
            <ac:spMk id="2" creationId="{CE197ADE-8B7D-DC66-D03D-49ABBB25EDB0}"/>
          </ac:spMkLst>
        </pc:spChg>
        <pc:spChg chg="mod">
          <ac:chgData name="Sandrine Dunis" userId="ab47ed20-5137-4a77-ba3e-a3329257a010" providerId="ADAL" clId="{DA580214-92EF-409B-81CE-9FA1F5FBE9E8}" dt="2024-03-04T09:11:27.548" v="585" actId="113"/>
          <ac:spMkLst>
            <pc:docMk/>
            <pc:sldMk cId="4146171279" sldId="338"/>
            <ac:spMk id="3" creationId="{D7C21D49-D92C-D641-CBEF-8F5719AC6C79}"/>
          </ac:spMkLst>
        </pc:spChg>
        <pc:spChg chg="add mod">
          <ac:chgData name="Sandrine Dunis" userId="ab47ed20-5137-4a77-ba3e-a3329257a010" providerId="ADAL" clId="{DA580214-92EF-409B-81CE-9FA1F5FBE9E8}" dt="2024-03-04T08:49:09.409" v="210" actId="1076"/>
          <ac:spMkLst>
            <pc:docMk/>
            <pc:sldMk cId="4146171279" sldId="338"/>
            <ac:spMk id="4" creationId="{D97C9C8B-081F-5184-C4C7-63FA1A2A253F}"/>
          </ac:spMkLst>
        </pc:spChg>
        <pc:picChg chg="add mod">
          <ac:chgData name="Sandrine Dunis" userId="ab47ed20-5137-4a77-ba3e-a3329257a010" providerId="ADAL" clId="{DA580214-92EF-409B-81CE-9FA1F5FBE9E8}" dt="2024-03-04T10:41:58.577" v="2660"/>
          <ac:picMkLst>
            <pc:docMk/>
            <pc:sldMk cId="4146171279" sldId="338"/>
            <ac:picMk id="5" creationId="{EEA65948-0C83-797B-FE39-67AA7147D0FF}"/>
          </ac:picMkLst>
        </pc:picChg>
        <pc:picChg chg="del">
          <ac:chgData name="Sandrine Dunis" userId="ab47ed20-5137-4a77-ba3e-a3329257a010" providerId="ADAL" clId="{DA580214-92EF-409B-81CE-9FA1F5FBE9E8}" dt="2024-03-04T10:51:50.120" v="2915" actId="478"/>
          <ac:picMkLst>
            <pc:docMk/>
            <pc:sldMk cId="4146171279" sldId="338"/>
            <ac:picMk id="6" creationId="{F291C340-6CD2-82FF-4848-2C010A2BE4F2}"/>
          </ac:picMkLst>
        </pc:picChg>
      </pc:sldChg>
      <pc:sldChg chg="modSp add mod modTransition">
        <pc:chgData name="Sandrine Dunis" userId="ab47ed20-5137-4a77-ba3e-a3329257a010" providerId="ADAL" clId="{DA580214-92EF-409B-81CE-9FA1F5FBE9E8}" dt="2024-03-04T14:30:31.273" v="4142"/>
        <pc:sldMkLst>
          <pc:docMk/>
          <pc:sldMk cId="696728124" sldId="339"/>
        </pc:sldMkLst>
        <pc:spChg chg="mod">
          <ac:chgData name="Sandrine Dunis" userId="ab47ed20-5137-4a77-ba3e-a3329257a010" providerId="ADAL" clId="{DA580214-92EF-409B-81CE-9FA1F5FBE9E8}" dt="2024-03-04T09:29:28.580" v="1092" actId="255"/>
          <ac:spMkLst>
            <pc:docMk/>
            <pc:sldMk cId="696728124" sldId="339"/>
            <ac:spMk id="2" creationId="{0B66913E-4B32-5C1B-E5D7-FF4C45A17A46}"/>
          </ac:spMkLst>
        </pc:spChg>
        <pc:spChg chg="mod">
          <ac:chgData name="Sandrine Dunis" userId="ab47ed20-5137-4a77-ba3e-a3329257a010" providerId="ADAL" clId="{DA580214-92EF-409B-81CE-9FA1F5FBE9E8}" dt="2024-03-04T09:29:06.924" v="1091" actId="113"/>
          <ac:spMkLst>
            <pc:docMk/>
            <pc:sldMk cId="696728124" sldId="339"/>
            <ac:spMk id="4" creationId="{930A3248-92E9-4157-7C97-D7452DBD69E0}"/>
          </ac:spMkLst>
        </pc:spChg>
        <pc:picChg chg="mod">
          <ac:chgData name="Sandrine Dunis" userId="ab47ed20-5137-4a77-ba3e-a3329257a010" providerId="ADAL" clId="{DA580214-92EF-409B-81CE-9FA1F5FBE9E8}" dt="2024-03-04T10:41:33.590" v="2656" actId="1076"/>
          <ac:picMkLst>
            <pc:docMk/>
            <pc:sldMk cId="696728124" sldId="339"/>
            <ac:picMk id="7" creationId="{707D2081-4558-F85F-7E8A-8C7BC69CACBF}"/>
          </ac:picMkLst>
        </pc:picChg>
      </pc:sldChg>
      <pc:sldChg chg="modSp add mod modTransition">
        <pc:chgData name="Sandrine Dunis" userId="ab47ed20-5137-4a77-ba3e-a3329257a010" providerId="ADAL" clId="{DA580214-92EF-409B-81CE-9FA1F5FBE9E8}" dt="2024-03-04T14:36:01.068" v="4285"/>
        <pc:sldMkLst>
          <pc:docMk/>
          <pc:sldMk cId="1931164722" sldId="340"/>
        </pc:sldMkLst>
        <pc:spChg chg="mod">
          <ac:chgData name="Sandrine Dunis" userId="ab47ed20-5137-4a77-ba3e-a3329257a010" providerId="ADAL" clId="{DA580214-92EF-409B-81CE-9FA1F5FBE9E8}" dt="2024-03-04T09:41:21.189" v="1285" actId="14100"/>
          <ac:spMkLst>
            <pc:docMk/>
            <pc:sldMk cId="1931164722" sldId="340"/>
            <ac:spMk id="4" creationId="{956FD408-B076-DA8E-0B28-EFF4644B379B}"/>
          </ac:spMkLst>
        </pc:spChg>
        <pc:picChg chg="mod">
          <ac:chgData name="Sandrine Dunis" userId="ab47ed20-5137-4a77-ba3e-a3329257a010" providerId="ADAL" clId="{DA580214-92EF-409B-81CE-9FA1F5FBE9E8}" dt="2024-03-04T10:41:30.597" v="2655" actId="1076"/>
          <ac:picMkLst>
            <pc:docMk/>
            <pc:sldMk cId="1931164722" sldId="340"/>
            <ac:picMk id="7" creationId="{4B5FC708-51B6-3FA9-272A-D836ACCE7BB6}"/>
          </ac:picMkLst>
        </pc:picChg>
      </pc:sldChg>
      <pc:sldChg chg="addSp delSp modSp add mod ord modTransition setBg addAnim delAnim">
        <pc:chgData name="Sandrine Dunis" userId="ab47ed20-5137-4a77-ba3e-a3329257a010" providerId="ADAL" clId="{DA580214-92EF-409B-81CE-9FA1F5FBE9E8}" dt="2024-03-04T14:31:04.799" v="4151"/>
        <pc:sldMkLst>
          <pc:docMk/>
          <pc:sldMk cId="1836449906" sldId="341"/>
        </pc:sldMkLst>
        <pc:spChg chg="del">
          <ac:chgData name="Sandrine Dunis" userId="ab47ed20-5137-4a77-ba3e-a3329257a010" providerId="ADAL" clId="{DA580214-92EF-409B-81CE-9FA1F5FBE9E8}" dt="2024-03-04T09:46:01.482" v="1302" actId="478"/>
          <ac:spMkLst>
            <pc:docMk/>
            <pc:sldMk cId="1836449906" sldId="341"/>
            <ac:spMk id="7" creationId="{35E6D85C-92F6-87F8-9D18-CC8132FD6F72}"/>
          </ac:spMkLst>
        </pc:spChg>
        <pc:spChg chg="mod ord">
          <ac:chgData name="Sandrine Dunis" userId="ab47ed20-5137-4a77-ba3e-a3329257a010" providerId="ADAL" clId="{DA580214-92EF-409B-81CE-9FA1F5FBE9E8}" dt="2024-03-04T09:46:49.420" v="1348" actId="113"/>
          <ac:spMkLst>
            <pc:docMk/>
            <pc:sldMk cId="1836449906" sldId="341"/>
            <ac:spMk id="269" creationId="{18142603-CA8F-66F5-ECA6-367E0C0CB10B}"/>
          </ac:spMkLst>
        </pc:spChg>
        <pc:spChg chg="mod">
          <ac:chgData name="Sandrine Dunis" userId="ab47ed20-5137-4a77-ba3e-a3329257a010" providerId="ADAL" clId="{DA580214-92EF-409B-81CE-9FA1F5FBE9E8}" dt="2024-03-04T09:46:10.301" v="1311" actId="26606"/>
          <ac:spMkLst>
            <pc:docMk/>
            <pc:sldMk cId="1836449906" sldId="341"/>
            <ac:spMk id="282" creationId="{D355157C-7914-3564-AF53-BE68E687D51A}"/>
          </ac:spMkLst>
        </pc:spChg>
        <pc:spChg chg="add del">
          <ac:chgData name="Sandrine Dunis" userId="ab47ed20-5137-4a77-ba3e-a3329257a010" providerId="ADAL" clId="{DA580214-92EF-409B-81CE-9FA1F5FBE9E8}" dt="2024-03-04T09:46:10.301" v="1311" actId="26606"/>
          <ac:spMkLst>
            <pc:docMk/>
            <pc:sldMk cId="1836449906" sldId="341"/>
            <ac:spMk id="295" creationId="{C458EB8A-C7C5-4211-9687-A5EE0C6DD06B}"/>
          </ac:spMkLst>
        </pc:spChg>
        <pc:spChg chg="add del">
          <ac:chgData name="Sandrine Dunis" userId="ab47ed20-5137-4a77-ba3e-a3329257a010" providerId="ADAL" clId="{DA580214-92EF-409B-81CE-9FA1F5FBE9E8}" dt="2024-03-04T09:46:10.301" v="1311" actId="26606"/>
          <ac:spMkLst>
            <pc:docMk/>
            <pc:sldMk cId="1836449906" sldId="341"/>
            <ac:spMk id="303" creationId="{B6E7B777-18B2-4C35-B506-702DC68D2584}"/>
          </ac:spMkLst>
        </pc:spChg>
        <pc:grpChg chg="add del">
          <ac:chgData name="Sandrine Dunis" userId="ab47ed20-5137-4a77-ba3e-a3329257a010" providerId="ADAL" clId="{DA580214-92EF-409B-81CE-9FA1F5FBE9E8}" dt="2024-03-04T09:46:10.301" v="1311" actId="26606"/>
          <ac:grpSpMkLst>
            <pc:docMk/>
            <pc:sldMk cId="1836449906" sldId="341"/>
            <ac:grpSpMk id="287" creationId="{68D3EAE6-5AC4-4EF7-BA5E-FF047F0576D0}"/>
          </ac:grpSpMkLst>
        </pc:grpChg>
        <pc:grpChg chg="add del">
          <ac:chgData name="Sandrine Dunis" userId="ab47ed20-5137-4a77-ba3e-a3329257a010" providerId="ADAL" clId="{DA580214-92EF-409B-81CE-9FA1F5FBE9E8}" dt="2024-03-04T09:46:10.301" v="1311" actId="26606"/>
          <ac:grpSpMkLst>
            <pc:docMk/>
            <pc:sldMk cId="1836449906" sldId="341"/>
            <ac:grpSpMk id="297" creationId="{65D94D4E-6D90-4017-88B5-20FB900382FD}"/>
          </ac:grpSpMkLst>
        </pc:grpChg>
        <pc:picChg chg="del mod ord">
          <ac:chgData name="Sandrine Dunis" userId="ab47ed20-5137-4a77-ba3e-a3329257a010" providerId="ADAL" clId="{DA580214-92EF-409B-81CE-9FA1F5FBE9E8}" dt="2024-03-04T09:46:54.999" v="1349" actId="478"/>
          <ac:picMkLst>
            <pc:docMk/>
            <pc:sldMk cId="1836449906" sldId="341"/>
            <ac:picMk id="2" creationId="{0E83ABEC-109E-48FB-CA03-214BA2092B91}"/>
          </ac:picMkLst>
        </pc:picChg>
        <pc:picChg chg="mod ord">
          <ac:chgData name="Sandrine Dunis" userId="ab47ed20-5137-4a77-ba3e-a3329257a010" providerId="ADAL" clId="{DA580214-92EF-409B-81CE-9FA1F5FBE9E8}" dt="2024-03-04T10:41:27.470" v="2654" actId="1076"/>
          <ac:picMkLst>
            <pc:docMk/>
            <pc:sldMk cId="1836449906" sldId="341"/>
            <ac:picMk id="3" creationId="{CE95409D-3991-A1DF-1D86-D75326F5361E}"/>
          </ac:picMkLst>
        </pc:picChg>
        <pc:picChg chg="add mod">
          <ac:chgData name="Sandrine Dunis" userId="ab47ed20-5137-4a77-ba3e-a3329257a010" providerId="ADAL" clId="{DA580214-92EF-409B-81CE-9FA1F5FBE9E8}" dt="2024-03-04T09:46:14.276" v="1312" actId="1076"/>
          <ac:picMkLst>
            <pc:docMk/>
            <pc:sldMk cId="1836449906" sldId="341"/>
            <ac:picMk id="4" creationId="{9BFED2B4-F6AB-B4A3-6867-19BB196888A9}"/>
          </ac:picMkLst>
        </pc:picChg>
        <pc:picChg chg="add mod">
          <ac:chgData name="Sandrine Dunis" userId="ab47ed20-5137-4a77-ba3e-a3329257a010" providerId="ADAL" clId="{DA580214-92EF-409B-81CE-9FA1F5FBE9E8}" dt="2024-03-04T09:48:17.036" v="1354" actId="1440"/>
          <ac:picMkLst>
            <pc:docMk/>
            <pc:sldMk cId="1836449906" sldId="341"/>
            <ac:picMk id="5" creationId="{0F521EE2-06E6-1DA6-2E64-9E667A9B3970}"/>
          </ac:picMkLst>
        </pc:picChg>
        <pc:cxnChg chg="add del">
          <ac:chgData name="Sandrine Dunis" userId="ab47ed20-5137-4a77-ba3e-a3329257a010" providerId="ADAL" clId="{DA580214-92EF-409B-81CE-9FA1F5FBE9E8}" dt="2024-03-04T09:46:10.301" v="1311" actId="26606"/>
          <ac:cxnSpMkLst>
            <pc:docMk/>
            <pc:sldMk cId="1836449906" sldId="341"/>
            <ac:cxnSpMk id="293" creationId="{2127D324-ED99-4DAD-96B2-75E77B6EE6DC}"/>
          </ac:cxnSpMkLst>
        </pc:cxnChg>
        <pc:cxnChg chg="add del">
          <ac:chgData name="Sandrine Dunis" userId="ab47ed20-5137-4a77-ba3e-a3329257a010" providerId="ADAL" clId="{DA580214-92EF-409B-81CE-9FA1F5FBE9E8}" dt="2024-03-04T09:46:10.301" v="1311" actId="26606"/>
          <ac:cxnSpMkLst>
            <pc:docMk/>
            <pc:sldMk cId="1836449906" sldId="341"/>
            <ac:cxnSpMk id="305" creationId="{ADF7A100-AC98-48E5-8ADC-222C893FB29F}"/>
          </ac:cxnSpMkLst>
        </pc:cxnChg>
      </pc:sldChg>
      <pc:sldChg chg="delSp modSp add mod ord modTransition modNotesTx">
        <pc:chgData name="Sandrine Dunis" userId="ab47ed20-5137-4a77-ba3e-a3329257a010" providerId="ADAL" clId="{DA580214-92EF-409B-81CE-9FA1F5FBE9E8}" dt="2024-03-04T14:35:54.720" v="4284"/>
        <pc:sldMkLst>
          <pc:docMk/>
          <pc:sldMk cId="737522554" sldId="342"/>
        </pc:sldMkLst>
        <pc:spChg chg="mod">
          <ac:chgData name="Sandrine Dunis" userId="ab47ed20-5137-4a77-ba3e-a3329257a010" providerId="ADAL" clId="{DA580214-92EF-409B-81CE-9FA1F5FBE9E8}" dt="2024-03-04T10:16:51.005" v="1941" actId="20577"/>
          <ac:spMkLst>
            <pc:docMk/>
            <pc:sldMk cId="737522554" sldId="342"/>
            <ac:spMk id="2" creationId="{90AFDB5B-D205-15D1-3C5A-6BC1573BD0C2}"/>
          </ac:spMkLst>
        </pc:spChg>
        <pc:spChg chg="mod">
          <ac:chgData name="Sandrine Dunis" userId="ab47ed20-5137-4a77-ba3e-a3329257a010" providerId="ADAL" clId="{DA580214-92EF-409B-81CE-9FA1F5FBE9E8}" dt="2024-03-04T09:50:48.632" v="1492" actId="20577"/>
          <ac:spMkLst>
            <pc:docMk/>
            <pc:sldMk cId="737522554" sldId="342"/>
            <ac:spMk id="3" creationId="{3C19F427-7C01-5581-00E4-9F1AD8162B64}"/>
          </ac:spMkLst>
        </pc:spChg>
        <pc:spChg chg="del">
          <ac:chgData name="Sandrine Dunis" userId="ab47ed20-5137-4a77-ba3e-a3329257a010" providerId="ADAL" clId="{DA580214-92EF-409B-81CE-9FA1F5FBE9E8}" dt="2024-03-04T09:50:55.588" v="1493" actId="478"/>
          <ac:spMkLst>
            <pc:docMk/>
            <pc:sldMk cId="737522554" sldId="342"/>
            <ac:spMk id="4" creationId="{26E588F3-1AD7-90DC-3C4B-A0D5DDE9D465}"/>
          </ac:spMkLst>
        </pc:spChg>
        <pc:picChg chg="mod">
          <ac:chgData name="Sandrine Dunis" userId="ab47ed20-5137-4a77-ba3e-a3329257a010" providerId="ADAL" clId="{DA580214-92EF-409B-81CE-9FA1F5FBE9E8}" dt="2024-03-04T10:41:18.797" v="2652" actId="1076"/>
          <ac:picMkLst>
            <pc:docMk/>
            <pc:sldMk cId="737522554" sldId="342"/>
            <ac:picMk id="7" creationId="{038E3110-8046-6CF3-1CE0-8163210C13C2}"/>
          </ac:picMkLst>
        </pc:picChg>
      </pc:sldChg>
      <pc:sldChg chg="modSp add mod ord modTransition">
        <pc:chgData name="Sandrine Dunis" userId="ab47ed20-5137-4a77-ba3e-a3329257a010" providerId="ADAL" clId="{DA580214-92EF-409B-81CE-9FA1F5FBE9E8}" dt="2024-03-04T14:31:15.190" v="4158"/>
        <pc:sldMkLst>
          <pc:docMk/>
          <pc:sldMk cId="325947092" sldId="343"/>
        </pc:sldMkLst>
        <pc:spChg chg="mod">
          <ac:chgData name="Sandrine Dunis" userId="ab47ed20-5137-4a77-ba3e-a3329257a010" providerId="ADAL" clId="{DA580214-92EF-409B-81CE-9FA1F5FBE9E8}" dt="2024-03-04T09:56:15.559" v="1765" actId="255"/>
          <ac:spMkLst>
            <pc:docMk/>
            <pc:sldMk cId="325947092" sldId="343"/>
            <ac:spMk id="2" creationId="{468A5DD7-5E33-45A8-6D40-EF2CEACE7857}"/>
          </ac:spMkLst>
        </pc:spChg>
        <pc:picChg chg="mod">
          <ac:chgData name="Sandrine Dunis" userId="ab47ed20-5137-4a77-ba3e-a3329257a010" providerId="ADAL" clId="{DA580214-92EF-409B-81CE-9FA1F5FBE9E8}" dt="2024-03-04T10:41:23.142" v="2653" actId="1076"/>
          <ac:picMkLst>
            <pc:docMk/>
            <pc:sldMk cId="325947092" sldId="343"/>
            <ac:picMk id="7" creationId="{8BF725B2-F9B3-EA2E-BE0C-72BDE600D7ED}"/>
          </ac:picMkLst>
        </pc:picChg>
      </pc:sldChg>
      <pc:sldChg chg="addSp delSp modSp add mod ord modTransition">
        <pc:chgData name="Sandrine Dunis" userId="ab47ed20-5137-4a77-ba3e-a3329257a010" providerId="ADAL" clId="{DA580214-92EF-409B-81CE-9FA1F5FBE9E8}" dt="2024-03-04T14:31:26.582" v="4167"/>
        <pc:sldMkLst>
          <pc:docMk/>
          <pc:sldMk cId="3299271016" sldId="344"/>
        </pc:sldMkLst>
        <pc:spChg chg="add mod">
          <ac:chgData name="Sandrine Dunis" userId="ab47ed20-5137-4a77-ba3e-a3329257a010" providerId="ADAL" clId="{DA580214-92EF-409B-81CE-9FA1F5FBE9E8}" dt="2024-03-04T10:20:58.619" v="2000" actId="207"/>
          <ac:spMkLst>
            <pc:docMk/>
            <pc:sldMk cId="3299271016" sldId="344"/>
            <ac:spMk id="4" creationId="{11BA176B-D1C2-D4C5-0766-B8FB8828DCBA}"/>
          </ac:spMkLst>
        </pc:spChg>
        <pc:spChg chg="del">
          <ac:chgData name="Sandrine Dunis" userId="ab47ed20-5137-4a77-ba3e-a3329257a010" providerId="ADAL" clId="{DA580214-92EF-409B-81CE-9FA1F5FBE9E8}" dt="2024-03-04T10:18:08.517" v="1945" actId="478"/>
          <ac:spMkLst>
            <pc:docMk/>
            <pc:sldMk cId="3299271016" sldId="344"/>
            <ac:spMk id="7" creationId="{2ACEBF74-4FA9-9A35-8FD2-69E6605E45A9}"/>
          </ac:spMkLst>
        </pc:spChg>
        <pc:spChg chg="mod">
          <ac:chgData name="Sandrine Dunis" userId="ab47ed20-5137-4a77-ba3e-a3329257a010" providerId="ADAL" clId="{DA580214-92EF-409B-81CE-9FA1F5FBE9E8}" dt="2024-03-04T10:19:03.003" v="1968" actId="207"/>
          <ac:spMkLst>
            <pc:docMk/>
            <pc:sldMk cId="3299271016" sldId="344"/>
            <ac:spMk id="269" creationId="{DA67BCF1-F702-59F9-1874-0C4FA186E0FC}"/>
          </ac:spMkLst>
        </pc:spChg>
        <pc:picChg chg="del">
          <ac:chgData name="Sandrine Dunis" userId="ab47ed20-5137-4a77-ba3e-a3329257a010" providerId="ADAL" clId="{DA580214-92EF-409B-81CE-9FA1F5FBE9E8}" dt="2024-03-04T10:19:06.856" v="1969" actId="478"/>
          <ac:picMkLst>
            <pc:docMk/>
            <pc:sldMk cId="3299271016" sldId="344"/>
            <ac:picMk id="2" creationId="{B3560CFD-6784-B4BF-7BCE-69F6E2A16140}"/>
          </ac:picMkLst>
        </pc:picChg>
        <pc:picChg chg="mod">
          <ac:chgData name="Sandrine Dunis" userId="ab47ed20-5137-4a77-ba3e-a3329257a010" providerId="ADAL" clId="{DA580214-92EF-409B-81CE-9FA1F5FBE9E8}" dt="2024-03-04T10:41:15.382" v="2651" actId="1076"/>
          <ac:picMkLst>
            <pc:docMk/>
            <pc:sldMk cId="3299271016" sldId="344"/>
            <ac:picMk id="3" creationId="{F66F0724-1698-D0D2-86D9-1BA2E9C54A59}"/>
          </ac:picMkLst>
        </pc:picChg>
        <pc:picChg chg="add mod">
          <ac:chgData name="Sandrine Dunis" userId="ab47ed20-5137-4a77-ba3e-a3329257a010" providerId="ADAL" clId="{DA580214-92EF-409B-81CE-9FA1F5FBE9E8}" dt="2024-03-04T10:19:59.498" v="1975" actId="1440"/>
          <ac:picMkLst>
            <pc:docMk/>
            <pc:sldMk cId="3299271016" sldId="344"/>
            <ac:picMk id="1026" creationId="{77A8B5B5-2559-997F-03C5-ABBD685D6798}"/>
          </ac:picMkLst>
        </pc:picChg>
      </pc:sldChg>
      <pc:sldChg chg="modSp add mod ord modTransition">
        <pc:chgData name="Sandrine Dunis" userId="ab47ed20-5137-4a77-ba3e-a3329257a010" providerId="ADAL" clId="{DA580214-92EF-409B-81CE-9FA1F5FBE9E8}" dt="2024-03-04T14:35:50.107" v="4283"/>
        <pc:sldMkLst>
          <pc:docMk/>
          <pc:sldMk cId="3738609050" sldId="345"/>
        </pc:sldMkLst>
        <pc:spChg chg="mod">
          <ac:chgData name="Sandrine Dunis" userId="ab47ed20-5137-4a77-ba3e-a3329257a010" providerId="ADAL" clId="{DA580214-92EF-409B-81CE-9FA1F5FBE9E8}" dt="2024-03-04T10:23:16.476" v="2235" actId="115"/>
          <ac:spMkLst>
            <pc:docMk/>
            <pc:sldMk cId="3738609050" sldId="345"/>
            <ac:spMk id="2" creationId="{760657C3-22F0-6017-CE31-A553BF08729E}"/>
          </ac:spMkLst>
        </pc:spChg>
        <pc:spChg chg="mod">
          <ac:chgData name="Sandrine Dunis" userId="ab47ed20-5137-4a77-ba3e-a3329257a010" providerId="ADAL" clId="{DA580214-92EF-409B-81CE-9FA1F5FBE9E8}" dt="2024-03-04T10:21:29.317" v="2004" actId="113"/>
          <ac:spMkLst>
            <pc:docMk/>
            <pc:sldMk cId="3738609050" sldId="345"/>
            <ac:spMk id="3" creationId="{845E0026-69C8-F7EB-00EF-BA98F3BDB16E}"/>
          </ac:spMkLst>
        </pc:spChg>
        <pc:picChg chg="mod">
          <ac:chgData name="Sandrine Dunis" userId="ab47ed20-5137-4a77-ba3e-a3329257a010" providerId="ADAL" clId="{DA580214-92EF-409B-81CE-9FA1F5FBE9E8}" dt="2024-03-04T10:41:12.205" v="2650" actId="1076"/>
          <ac:picMkLst>
            <pc:docMk/>
            <pc:sldMk cId="3738609050" sldId="345"/>
            <ac:picMk id="7" creationId="{4104597D-C41E-24D7-1742-4E3AC94753E2}"/>
          </ac:picMkLst>
        </pc:picChg>
      </pc:sldChg>
      <pc:sldChg chg="modSp add mod modTransition">
        <pc:chgData name="Sandrine Dunis" userId="ab47ed20-5137-4a77-ba3e-a3329257a010" providerId="ADAL" clId="{DA580214-92EF-409B-81CE-9FA1F5FBE9E8}" dt="2024-03-04T14:35:47.297" v="4281"/>
        <pc:sldMkLst>
          <pc:docMk/>
          <pc:sldMk cId="2716112482" sldId="346"/>
        </pc:sldMkLst>
        <pc:spChg chg="mod">
          <ac:chgData name="Sandrine Dunis" userId="ab47ed20-5137-4a77-ba3e-a3329257a010" providerId="ADAL" clId="{DA580214-92EF-409B-81CE-9FA1F5FBE9E8}" dt="2024-03-04T12:32:23.220" v="2994" actId="20577"/>
          <ac:spMkLst>
            <pc:docMk/>
            <pc:sldMk cId="2716112482" sldId="346"/>
            <ac:spMk id="2" creationId="{39E35161-ACF5-619C-2430-E4F47FA95F89}"/>
          </ac:spMkLst>
        </pc:spChg>
        <pc:picChg chg="mod">
          <ac:chgData name="Sandrine Dunis" userId="ab47ed20-5137-4a77-ba3e-a3329257a010" providerId="ADAL" clId="{DA580214-92EF-409B-81CE-9FA1F5FBE9E8}" dt="2024-03-04T10:41:04.134" v="2649" actId="1076"/>
          <ac:picMkLst>
            <pc:docMk/>
            <pc:sldMk cId="2716112482" sldId="346"/>
            <ac:picMk id="7" creationId="{F23E1566-C05B-DFCC-E27B-77F4F2ADEEB1}"/>
          </ac:picMkLst>
        </pc:picChg>
      </pc:sldChg>
      <pc:sldChg chg="modSp add mod modTransition">
        <pc:chgData name="Sandrine Dunis" userId="ab47ed20-5137-4a77-ba3e-a3329257a010" providerId="ADAL" clId="{DA580214-92EF-409B-81CE-9FA1F5FBE9E8}" dt="2024-03-04T14:35:37.713" v="4275"/>
        <pc:sldMkLst>
          <pc:docMk/>
          <pc:sldMk cId="1109891311" sldId="347"/>
        </pc:sldMkLst>
        <pc:spChg chg="mod">
          <ac:chgData name="Sandrine Dunis" userId="ab47ed20-5137-4a77-ba3e-a3329257a010" providerId="ADAL" clId="{DA580214-92EF-409B-81CE-9FA1F5FBE9E8}" dt="2024-03-04T12:47:27.414" v="3717" actId="20577"/>
          <ac:spMkLst>
            <pc:docMk/>
            <pc:sldMk cId="1109891311" sldId="347"/>
            <ac:spMk id="2" creationId="{239ABC57-416C-A3C2-4D37-83A0B8ECF1BC}"/>
          </ac:spMkLst>
        </pc:spChg>
        <pc:picChg chg="mod">
          <ac:chgData name="Sandrine Dunis" userId="ab47ed20-5137-4a77-ba3e-a3329257a010" providerId="ADAL" clId="{DA580214-92EF-409B-81CE-9FA1F5FBE9E8}" dt="2024-03-04T10:40:59.270" v="2648" actId="1076"/>
          <ac:picMkLst>
            <pc:docMk/>
            <pc:sldMk cId="1109891311" sldId="347"/>
            <ac:picMk id="7" creationId="{F161BC24-0E07-85C3-8661-373999092430}"/>
          </ac:picMkLst>
        </pc:picChg>
      </pc:sldChg>
      <pc:sldChg chg="addSp delSp modSp add mod ord modTransition">
        <pc:chgData name="Sandrine Dunis" userId="ab47ed20-5137-4a77-ba3e-a3329257a010" providerId="ADAL" clId="{DA580214-92EF-409B-81CE-9FA1F5FBE9E8}" dt="2024-03-04T14:27:20.573" v="4046"/>
        <pc:sldMkLst>
          <pc:docMk/>
          <pc:sldMk cId="3586799443" sldId="348"/>
        </pc:sldMkLst>
        <pc:spChg chg="del">
          <ac:chgData name="Sandrine Dunis" userId="ab47ed20-5137-4a77-ba3e-a3329257a010" providerId="ADAL" clId="{DA580214-92EF-409B-81CE-9FA1F5FBE9E8}" dt="2024-03-04T10:44:38.147" v="2695" actId="478"/>
          <ac:spMkLst>
            <pc:docMk/>
            <pc:sldMk cId="3586799443" sldId="348"/>
            <ac:spMk id="4" creationId="{D5839598-C130-50A6-A003-3D35F4520872}"/>
          </ac:spMkLst>
        </pc:spChg>
        <pc:spChg chg="add mod">
          <ac:chgData name="Sandrine Dunis" userId="ab47ed20-5137-4a77-ba3e-a3329257a010" providerId="ADAL" clId="{DA580214-92EF-409B-81CE-9FA1F5FBE9E8}" dt="2024-03-04T10:47:38.839" v="2908" actId="1076"/>
          <ac:spMkLst>
            <pc:docMk/>
            <pc:sldMk cId="3586799443" sldId="348"/>
            <ac:spMk id="5" creationId="{CC55B8B2-9002-B061-B939-9A008AF94068}"/>
          </ac:spMkLst>
        </pc:spChg>
        <pc:spChg chg="del">
          <ac:chgData name="Sandrine Dunis" userId="ab47ed20-5137-4a77-ba3e-a3329257a010" providerId="ADAL" clId="{DA580214-92EF-409B-81CE-9FA1F5FBE9E8}" dt="2024-03-04T10:44:39.922" v="2696" actId="478"/>
          <ac:spMkLst>
            <pc:docMk/>
            <pc:sldMk cId="3586799443" sldId="348"/>
            <ac:spMk id="269" creationId="{D03AFD61-C5E9-089C-8042-9AC77D4DFE86}"/>
          </ac:spMkLst>
        </pc:spChg>
        <pc:picChg chg="mod">
          <ac:chgData name="Sandrine Dunis" userId="ab47ed20-5137-4a77-ba3e-a3329257a010" providerId="ADAL" clId="{DA580214-92EF-409B-81CE-9FA1F5FBE9E8}" dt="2024-03-04T10:47:34.711" v="2907" actId="1076"/>
          <ac:picMkLst>
            <pc:docMk/>
            <pc:sldMk cId="3586799443" sldId="348"/>
            <ac:picMk id="1026" creationId="{1C6DD5EC-C6C0-F899-C462-E05EF4D49879}"/>
          </ac:picMkLst>
        </pc:picChg>
      </pc:sldChg>
      <pc:sldChg chg="addSp delSp modSp add mod ord modTransition">
        <pc:chgData name="Sandrine Dunis" userId="ab47ed20-5137-4a77-ba3e-a3329257a010" providerId="ADAL" clId="{DA580214-92EF-409B-81CE-9FA1F5FBE9E8}" dt="2024-03-04T14:31:56.190" v="4189"/>
        <pc:sldMkLst>
          <pc:docMk/>
          <pc:sldMk cId="2966772438" sldId="349"/>
        </pc:sldMkLst>
        <pc:spChg chg="del">
          <ac:chgData name="Sandrine Dunis" userId="ab47ed20-5137-4a77-ba3e-a3329257a010" providerId="ADAL" clId="{DA580214-92EF-409B-81CE-9FA1F5FBE9E8}" dt="2024-03-04T12:18:17.525" v="2922" actId="478"/>
          <ac:spMkLst>
            <pc:docMk/>
            <pc:sldMk cId="2966772438" sldId="349"/>
            <ac:spMk id="2" creationId="{F1734671-25E7-5E08-FD7A-A4B50623B9CB}"/>
          </ac:spMkLst>
        </pc:spChg>
        <pc:spChg chg="del">
          <ac:chgData name="Sandrine Dunis" userId="ab47ed20-5137-4a77-ba3e-a3329257a010" providerId="ADAL" clId="{DA580214-92EF-409B-81CE-9FA1F5FBE9E8}" dt="2024-03-04T12:18:03.960" v="2918" actId="478"/>
          <ac:spMkLst>
            <pc:docMk/>
            <pc:sldMk cId="2966772438" sldId="349"/>
            <ac:spMk id="4" creationId="{D27F321E-2487-A583-4F48-CBF849B91AC4}"/>
          </ac:spMkLst>
        </pc:spChg>
        <pc:spChg chg="add del mod">
          <ac:chgData name="Sandrine Dunis" userId="ab47ed20-5137-4a77-ba3e-a3329257a010" providerId="ADAL" clId="{DA580214-92EF-409B-81CE-9FA1F5FBE9E8}" dt="2024-03-04T12:18:53.797" v="2925" actId="478"/>
          <ac:spMkLst>
            <pc:docMk/>
            <pc:sldMk cId="2966772438" sldId="349"/>
            <ac:spMk id="7" creationId="{395BE7B3-E6A1-DE33-3A98-95F3044E1C15}"/>
          </ac:spMkLst>
        </pc:spChg>
        <pc:spChg chg="add del mod">
          <ac:chgData name="Sandrine Dunis" userId="ab47ed20-5137-4a77-ba3e-a3329257a010" providerId="ADAL" clId="{DA580214-92EF-409B-81CE-9FA1F5FBE9E8}" dt="2024-03-04T12:18:21.858" v="2923" actId="478"/>
          <ac:spMkLst>
            <pc:docMk/>
            <pc:sldMk cId="2966772438" sldId="349"/>
            <ac:spMk id="9" creationId="{FFF66362-8EAF-6DA4-009C-F385C0C675C2}"/>
          </ac:spMkLst>
        </pc:spChg>
        <pc:spChg chg="add del mod">
          <ac:chgData name="Sandrine Dunis" userId="ab47ed20-5137-4a77-ba3e-a3329257a010" providerId="ADAL" clId="{DA580214-92EF-409B-81CE-9FA1F5FBE9E8}" dt="2024-03-04T12:23:50.844" v="2943" actId="478"/>
          <ac:spMkLst>
            <pc:docMk/>
            <pc:sldMk cId="2966772438" sldId="349"/>
            <ac:spMk id="11" creationId="{3CE2EB57-7430-61F8-10A3-EC683A5EC1BA}"/>
          </ac:spMkLst>
        </pc:spChg>
        <pc:spChg chg="add del mod">
          <ac:chgData name="Sandrine Dunis" userId="ab47ed20-5137-4a77-ba3e-a3329257a010" providerId="ADAL" clId="{DA580214-92EF-409B-81CE-9FA1F5FBE9E8}" dt="2024-03-04T12:23:52.147" v="2944" actId="478"/>
          <ac:spMkLst>
            <pc:docMk/>
            <pc:sldMk cId="2966772438" sldId="349"/>
            <ac:spMk id="15" creationId="{E61302A4-8090-8CA7-2A35-20DC5D0C25F2}"/>
          </ac:spMkLst>
        </pc:spChg>
        <pc:graphicFrameChg chg="add del">
          <ac:chgData name="Sandrine Dunis" userId="ab47ed20-5137-4a77-ba3e-a3329257a010" providerId="ADAL" clId="{DA580214-92EF-409B-81CE-9FA1F5FBE9E8}" dt="2024-03-04T12:22:44.331" v="2938" actId="478"/>
          <ac:graphicFrameMkLst>
            <pc:docMk/>
            <pc:sldMk cId="2966772438" sldId="349"/>
            <ac:graphicFrameMk id="16" creationId="{4FC041B1-EBF3-D52F-677F-D988338A98DA}"/>
          </ac:graphicFrameMkLst>
        </pc:graphicFrameChg>
        <pc:picChg chg="add mod">
          <ac:chgData name="Sandrine Dunis" userId="ab47ed20-5137-4a77-ba3e-a3329257a010" providerId="ADAL" clId="{DA580214-92EF-409B-81CE-9FA1F5FBE9E8}" dt="2024-03-04T12:23:55.273" v="2945" actId="1076"/>
          <ac:picMkLst>
            <pc:docMk/>
            <pc:sldMk cId="2966772438" sldId="349"/>
            <ac:picMk id="13" creationId="{5A4C483B-3737-F211-85AF-FBAAF397D2C2}"/>
          </ac:picMkLst>
        </pc:picChg>
      </pc:sldChg>
      <pc:sldChg chg="addSp delSp new mod ord modTransition">
        <pc:chgData name="Sandrine Dunis" userId="ab47ed20-5137-4a77-ba3e-a3329257a010" providerId="ADAL" clId="{DA580214-92EF-409B-81CE-9FA1F5FBE9E8}" dt="2024-03-04T14:32:52.019" v="4271"/>
        <pc:sldMkLst>
          <pc:docMk/>
          <pc:sldMk cId="547258453" sldId="350"/>
        </pc:sldMkLst>
        <pc:graphicFrameChg chg="add del">
          <ac:chgData name="Sandrine Dunis" userId="ab47ed20-5137-4a77-ba3e-a3329257a010" providerId="ADAL" clId="{DA580214-92EF-409B-81CE-9FA1F5FBE9E8}" dt="2024-03-04T12:23:18.871" v="2941" actId="478"/>
          <ac:graphicFrameMkLst>
            <pc:docMk/>
            <pc:sldMk cId="547258453" sldId="350"/>
            <ac:graphicFrameMk id="2" creationId="{8B551BEA-0242-B33C-B7AF-1B0B54B9DF4C}"/>
          </ac:graphicFrameMkLst>
        </pc:graphicFrameChg>
        <pc:graphicFrameChg chg="add">
          <ac:chgData name="Sandrine Dunis" userId="ab47ed20-5137-4a77-ba3e-a3329257a010" providerId="ADAL" clId="{DA580214-92EF-409B-81CE-9FA1F5FBE9E8}" dt="2024-03-04T12:23:20.981" v="2942"/>
          <ac:graphicFrameMkLst>
            <pc:docMk/>
            <pc:sldMk cId="547258453" sldId="350"/>
            <ac:graphicFrameMk id="3" creationId="{E62280E5-7CBF-6645-F8A0-5A2793A18245}"/>
          </ac:graphicFrameMkLst>
        </pc:graphicFrameChg>
      </pc:sldChg>
      <pc:sldChg chg="modSp add del mod">
        <pc:chgData name="Sandrine Dunis" userId="ab47ed20-5137-4a77-ba3e-a3329257a010" providerId="ADAL" clId="{DA580214-92EF-409B-81CE-9FA1F5FBE9E8}" dt="2024-03-04T12:47:23.760" v="3716" actId="2696"/>
        <pc:sldMkLst>
          <pc:docMk/>
          <pc:sldMk cId="59183856" sldId="351"/>
        </pc:sldMkLst>
        <pc:spChg chg="mod">
          <ac:chgData name="Sandrine Dunis" userId="ab47ed20-5137-4a77-ba3e-a3329257a010" providerId="ADAL" clId="{DA580214-92EF-409B-81CE-9FA1F5FBE9E8}" dt="2024-03-04T12:46:16.093" v="3715" actId="6549"/>
          <ac:spMkLst>
            <pc:docMk/>
            <pc:sldMk cId="59183856" sldId="351"/>
            <ac:spMk id="2" creationId="{9E23D763-E102-47FB-80EA-69696CB836D8}"/>
          </ac:spMkLst>
        </pc:spChg>
      </pc:sldChg>
      <pc:sldChg chg="addSp modSp new mod modTransition">
        <pc:chgData name="Sandrine Dunis" userId="ab47ed20-5137-4a77-ba3e-a3329257a010" providerId="ADAL" clId="{DA580214-92EF-409B-81CE-9FA1F5FBE9E8}" dt="2024-03-04T14:35:34.037" v="4274"/>
        <pc:sldMkLst>
          <pc:docMk/>
          <pc:sldMk cId="1671868378" sldId="351"/>
        </pc:sldMkLst>
        <pc:spChg chg="mod">
          <ac:chgData name="Sandrine Dunis" userId="ab47ed20-5137-4a77-ba3e-a3329257a010" providerId="ADAL" clId="{DA580214-92EF-409B-81CE-9FA1F5FBE9E8}" dt="2024-03-04T12:52:04.084" v="4039" actId="20577"/>
          <ac:spMkLst>
            <pc:docMk/>
            <pc:sldMk cId="1671868378" sldId="351"/>
            <ac:spMk id="2" creationId="{EFF03384-3AB3-35AA-3128-3E62478EA2B5}"/>
          </ac:spMkLst>
        </pc:spChg>
        <pc:spChg chg="mod">
          <ac:chgData name="Sandrine Dunis" userId="ab47ed20-5137-4a77-ba3e-a3329257a010" providerId="ADAL" clId="{DA580214-92EF-409B-81CE-9FA1F5FBE9E8}" dt="2024-03-04T12:50:25.652" v="3982" actId="20577"/>
          <ac:spMkLst>
            <pc:docMk/>
            <pc:sldMk cId="1671868378" sldId="351"/>
            <ac:spMk id="3" creationId="{126A494C-49B9-0F81-294B-E85DD1C51E76}"/>
          </ac:spMkLst>
        </pc:spChg>
        <pc:picChg chg="add mod">
          <ac:chgData name="Sandrine Dunis" userId="ab47ed20-5137-4a77-ba3e-a3329257a010" providerId="ADAL" clId="{DA580214-92EF-409B-81CE-9FA1F5FBE9E8}" dt="2024-03-04T12:53:27.785" v="4040"/>
          <ac:picMkLst>
            <pc:docMk/>
            <pc:sldMk cId="1671868378" sldId="351"/>
            <ac:picMk id="4" creationId="{27183273-5AB4-4F29-0A6D-D594F380B75B}"/>
          </ac:picMkLst>
        </pc:picChg>
      </pc:sldChg>
      <pc:sldChg chg="add del">
        <pc:chgData name="Sandrine Dunis" userId="ab47ed20-5137-4a77-ba3e-a3329257a010" providerId="ADAL" clId="{DA580214-92EF-409B-81CE-9FA1F5FBE9E8}" dt="2024-03-04T12:40:53.958" v="3164" actId="2696"/>
        <pc:sldMkLst>
          <pc:docMk/>
          <pc:sldMk cId="1763909601" sldId="351"/>
        </pc:sldMkLst>
      </pc:sldChg>
      <pc:sldChg chg="modSp add mod">
        <pc:chgData name="Sandrine Dunis" userId="ab47ed20-5137-4a77-ba3e-a3329257a010" providerId="ADAL" clId="{DA580214-92EF-409B-81CE-9FA1F5FBE9E8}" dt="2024-03-04T14:53:22.569" v="4508" actId="20577"/>
        <pc:sldMkLst>
          <pc:docMk/>
          <pc:sldMk cId="2590197733" sldId="352"/>
        </pc:sldMkLst>
        <pc:spChg chg="mod">
          <ac:chgData name="Sandrine Dunis" userId="ab47ed20-5137-4a77-ba3e-a3329257a010" providerId="ADAL" clId="{DA580214-92EF-409B-81CE-9FA1F5FBE9E8}" dt="2024-03-04T14:51:29.557" v="4323" actId="20577"/>
          <ac:spMkLst>
            <pc:docMk/>
            <pc:sldMk cId="2590197733" sldId="352"/>
            <ac:spMk id="2" creationId="{350E9E60-934B-28CF-A9AF-C4BFC8232DEF}"/>
          </ac:spMkLst>
        </pc:spChg>
        <pc:spChg chg="mod">
          <ac:chgData name="Sandrine Dunis" userId="ab47ed20-5137-4a77-ba3e-a3329257a010" providerId="ADAL" clId="{DA580214-92EF-409B-81CE-9FA1F5FBE9E8}" dt="2024-03-04T14:53:22.569" v="4508" actId="20577"/>
          <ac:spMkLst>
            <pc:docMk/>
            <pc:sldMk cId="2590197733" sldId="352"/>
            <ac:spMk id="4" creationId="{C2F7A654-9056-D462-4C08-4E01B27CBC99}"/>
          </ac:spMkLst>
        </pc:spChg>
      </pc:sldChg>
      <pc:sldMasterChg chg="modSldLayout">
        <pc:chgData name="Sandrine Dunis" userId="ab47ed20-5137-4a77-ba3e-a3329257a010" providerId="ADAL" clId="{DA580214-92EF-409B-81CE-9FA1F5FBE9E8}" dt="2024-03-04T08:58:57.938" v="559"/>
        <pc:sldMasterMkLst>
          <pc:docMk/>
          <pc:sldMasterMk cId="3021782548" sldId="2147483677"/>
        </pc:sldMasterMkLst>
        <pc:sldLayoutChg chg="delSp">
          <pc:chgData name="Sandrine Dunis" userId="ab47ed20-5137-4a77-ba3e-a3329257a010" providerId="ADAL" clId="{DA580214-92EF-409B-81CE-9FA1F5FBE9E8}" dt="2024-03-04T08:58:57.938" v="559"/>
          <pc:sldLayoutMkLst>
            <pc:docMk/>
            <pc:sldMasterMk cId="3021782548" sldId="2147483677"/>
            <pc:sldLayoutMk cId="3946937134" sldId="2147483689"/>
          </pc:sldLayoutMkLst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3946937134" sldId="2147483689"/>
              <ac:spMk id="49" creationId="{00000000-0000-0000-0000-000000000000}"/>
            </ac:spMkLst>
          </pc:spChg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3946937134" sldId="2147483689"/>
              <ac:spMk id="50" creationId="{00000000-0000-0000-0000-000000000000}"/>
            </ac:spMkLst>
          </pc:spChg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3946937134" sldId="2147483689"/>
              <ac:spMk id="52" creationId="{00000000-0000-0000-0000-000000000000}"/>
            </ac:spMkLst>
          </pc:spChg>
        </pc:sldLayoutChg>
        <pc:sldLayoutChg chg="delSp">
          <pc:chgData name="Sandrine Dunis" userId="ab47ed20-5137-4a77-ba3e-a3329257a010" providerId="ADAL" clId="{DA580214-92EF-409B-81CE-9FA1F5FBE9E8}" dt="2024-03-04T08:58:57.938" v="559"/>
          <pc:sldLayoutMkLst>
            <pc:docMk/>
            <pc:sldMasterMk cId="3021782548" sldId="2147483677"/>
            <pc:sldLayoutMk cId="1521262818" sldId="2147483690"/>
          </pc:sldLayoutMkLst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1521262818" sldId="2147483690"/>
              <ac:spMk id="141" creationId="{00000000-0000-0000-0000-000000000000}"/>
            </ac:spMkLst>
          </pc:spChg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1521262818" sldId="2147483690"/>
              <ac:spMk id="142" creationId="{00000000-0000-0000-0000-000000000000}"/>
            </ac:spMkLst>
          </pc:spChg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1521262818" sldId="2147483690"/>
              <ac:spMk id="143" creationId="{00000000-0000-0000-0000-000000000000}"/>
            </ac:spMkLst>
          </pc:spChg>
        </pc:sldLayoutChg>
        <pc:sldLayoutChg chg="delSp">
          <pc:chgData name="Sandrine Dunis" userId="ab47ed20-5137-4a77-ba3e-a3329257a010" providerId="ADAL" clId="{DA580214-92EF-409B-81CE-9FA1F5FBE9E8}" dt="2024-03-04T08:58:57.938" v="559"/>
          <pc:sldLayoutMkLst>
            <pc:docMk/>
            <pc:sldMasterMk cId="3021782548" sldId="2147483677"/>
            <pc:sldLayoutMk cId="1060556960" sldId="2147483692"/>
          </pc:sldLayoutMkLst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1060556960" sldId="2147483692"/>
              <ac:spMk id="80" creationId="{00000000-0000-0000-0000-000000000000}"/>
            </ac:spMkLst>
          </pc:spChg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1060556960" sldId="2147483692"/>
              <ac:spMk id="81" creationId="{00000000-0000-0000-0000-000000000000}"/>
            </ac:spMkLst>
          </pc:spChg>
          <pc:spChg chg="del">
            <ac:chgData name="Sandrine Dunis" userId="ab47ed20-5137-4a77-ba3e-a3329257a010" providerId="ADAL" clId="{DA580214-92EF-409B-81CE-9FA1F5FBE9E8}" dt="2024-03-04T08:58:57.938" v="559"/>
            <ac:spMkLst>
              <pc:docMk/>
              <pc:sldMasterMk cId="3021782548" sldId="2147483677"/>
              <pc:sldLayoutMk cId="1060556960" sldId="2147483692"/>
              <ac:spMk id="88" creationId="{00000000-0000-0000-0000-000000000000}"/>
            </ac:spMkLst>
          </pc:spChg>
        </pc:sldLayoutChg>
      </pc:sldMasterChg>
      <pc:sldMasterChg chg="modTransition delSldLayout modSldLayout">
        <pc:chgData name="Sandrine Dunis" userId="ab47ed20-5137-4a77-ba3e-a3329257a010" providerId="ADAL" clId="{DA580214-92EF-409B-81CE-9FA1F5FBE9E8}" dt="2024-03-04T14:27:20.573" v="4046"/>
        <pc:sldMasterMkLst>
          <pc:docMk/>
          <pc:sldMasterMk cId="2585803273" sldId="2147483928"/>
        </pc:sldMasterMkLst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1594322353" sldId="2147483929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913836564" sldId="2147483930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3656491823" sldId="2147483931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1235438935" sldId="2147483932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953780104" sldId="2147483933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3616869325" sldId="2147483934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838526238" sldId="2147483935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781743094" sldId="2147483936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3122923290" sldId="2147483937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47688654" sldId="2147483938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508479361" sldId="2147483939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3491718336" sldId="2147483940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1808623122" sldId="2147483941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717925040" sldId="2147483942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769086777" sldId="2147483943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319836157" sldId="2147483944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376948078" sldId="2147483945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4221816444" sldId="2147483946"/>
          </pc:sldLayoutMkLst>
        </pc:sldLayoutChg>
        <pc:sldLayoutChg chg="modTransition">
          <pc:chgData name="Sandrine Dunis" userId="ab47ed20-5137-4a77-ba3e-a3329257a010" providerId="ADAL" clId="{DA580214-92EF-409B-81CE-9FA1F5FBE9E8}" dt="2024-03-04T14:27:20.573" v="4046"/>
          <pc:sldLayoutMkLst>
            <pc:docMk/>
            <pc:sldMasterMk cId="2585803273" sldId="2147483928"/>
            <pc:sldLayoutMk cId="2946350944" sldId="2147483947"/>
          </pc:sldLayoutMkLst>
        </pc:sldLayoutChg>
        <pc:sldLayoutChg chg="del">
          <pc:chgData name="Sandrine Dunis" userId="ab47ed20-5137-4a77-ba3e-a3329257a010" providerId="ADAL" clId="{DA580214-92EF-409B-81CE-9FA1F5FBE9E8}" dt="2024-03-04T09:42:16.816" v="1286" actId="2696"/>
          <pc:sldLayoutMkLst>
            <pc:docMk/>
            <pc:sldMasterMk cId="2585803273" sldId="2147483928"/>
            <pc:sldLayoutMk cId="2330075576" sldId="2147483948"/>
          </pc:sldLayoutMkLst>
        </pc:sldLayoutChg>
        <pc:sldLayoutChg chg="del">
          <pc:chgData name="Sandrine Dunis" userId="ab47ed20-5137-4a77-ba3e-a3329257a010" providerId="ADAL" clId="{DA580214-92EF-409B-81CE-9FA1F5FBE9E8}" dt="2024-03-04T10:24:52.110" v="2260" actId="2696"/>
          <pc:sldLayoutMkLst>
            <pc:docMk/>
            <pc:sldMasterMk cId="2585803273" sldId="2147483928"/>
            <pc:sldLayoutMk cId="691578663" sldId="2147483949"/>
          </pc:sldLayoutMkLst>
        </pc:sldLayoutChg>
        <pc:sldLayoutChg chg="del">
          <pc:chgData name="Sandrine Dunis" userId="ab47ed20-5137-4a77-ba3e-a3329257a010" providerId="ADAL" clId="{DA580214-92EF-409B-81CE-9FA1F5FBE9E8}" dt="2024-03-04T10:24:56.740" v="2262" actId="2696"/>
          <pc:sldLayoutMkLst>
            <pc:docMk/>
            <pc:sldMasterMk cId="2585803273" sldId="2147483928"/>
            <pc:sldLayoutMk cId="1850872395" sldId="2147483950"/>
          </pc:sldLayoutMkLst>
        </pc:sldLayoutChg>
      </pc:sldMasterChg>
    </pc:docChg>
  </pc:docChgLst>
  <pc:docChgLst>
    <pc:chgData name="Sandrine Dunis" userId="ab47ed20-5137-4a77-ba3e-a3329257a010" providerId="ADAL" clId="{D3FF4B4F-7E1E-4AE3-904E-D37F7A506BCC}"/>
    <pc:docChg chg="undo custSel addSld delSld modSld modMainMaster modShowInfo">
      <pc:chgData name="Sandrine Dunis" userId="ab47ed20-5137-4a77-ba3e-a3329257a010" providerId="ADAL" clId="{D3FF4B4F-7E1E-4AE3-904E-D37F7A506BCC}" dt="2024-05-06T10:03:37.388" v="950" actId="5793"/>
      <pc:docMkLst>
        <pc:docMk/>
      </pc:docMkLst>
      <pc:sldChg chg="delSp modSp mod modTransition delAnim modAnim">
        <pc:chgData name="Sandrine Dunis" userId="ab47ed20-5137-4a77-ba3e-a3329257a010" providerId="ADAL" clId="{D3FF4B4F-7E1E-4AE3-904E-D37F7A506BCC}" dt="2024-05-06T10:03:37.388" v="950" actId="5793"/>
        <pc:sldMkLst>
          <pc:docMk/>
          <pc:sldMk cId="0" sldId="256"/>
        </pc:sldMkLst>
        <pc:spChg chg="mod">
          <ac:chgData name="Sandrine Dunis" userId="ab47ed20-5137-4a77-ba3e-a3329257a010" providerId="ADAL" clId="{D3FF4B4F-7E1E-4AE3-904E-D37F7A506BCC}" dt="2024-05-06T10:03:37.388" v="950" actId="5793"/>
          <ac:spMkLst>
            <pc:docMk/>
            <pc:sldMk cId="0" sldId="256"/>
            <ac:spMk id="228" creationId="{00000000-0000-0000-0000-000000000000}"/>
          </ac:spMkLst>
        </pc:spChg>
        <pc:picChg chg="del">
          <ac:chgData name="Sandrine Dunis" userId="ab47ed20-5137-4a77-ba3e-a3329257a010" providerId="ADAL" clId="{D3FF4B4F-7E1E-4AE3-904E-D37F7A506BCC}" dt="2024-04-30T07:11:33.852" v="503" actId="478"/>
          <ac:picMkLst>
            <pc:docMk/>
            <pc:sldMk cId="0" sldId="256"/>
            <ac:picMk id="2" creationId="{5D741FCA-3106-5D26-3B12-6ECC6FF2FE85}"/>
          </ac:picMkLst>
        </pc:picChg>
        <pc:picChg chg="mod">
          <ac:chgData name="Sandrine Dunis" userId="ab47ed20-5137-4a77-ba3e-a3329257a010" providerId="ADAL" clId="{D3FF4B4F-7E1E-4AE3-904E-D37F7A506BCC}" dt="2024-04-30T07:13:49.086" v="504" actId="1076"/>
          <ac:picMkLst>
            <pc:docMk/>
            <pc:sldMk cId="0" sldId="256"/>
            <ac:picMk id="5" creationId="{9524F492-3D94-96F4-D73A-B83FDB998745}"/>
          </ac:picMkLst>
        </pc:picChg>
      </pc:sldChg>
      <pc:sldChg chg="delSp modSp mod modTransition delAnim">
        <pc:chgData name="Sandrine Dunis" userId="ab47ed20-5137-4a77-ba3e-a3329257a010" providerId="ADAL" clId="{D3FF4B4F-7E1E-4AE3-904E-D37F7A506BCC}" dt="2024-04-30T08:43:20.553" v="576"/>
        <pc:sldMkLst>
          <pc:docMk/>
          <pc:sldMk cId="621318715" sldId="329"/>
        </pc:sldMkLst>
        <pc:spChg chg="mod">
          <ac:chgData name="Sandrine Dunis" userId="ab47ed20-5137-4a77-ba3e-a3329257a010" providerId="ADAL" clId="{D3FF4B4F-7E1E-4AE3-904E-D37F7A506BCC}" dt="2024-04-24T14:32:37.895" v="1" actId="115"/>
          <ac:spMkLst>
            <pc:docMk/>
            <pc:sldMk cId="621318715" sldId="329"/>
            <ac:spMk id="2" creationId="{755FA983-9591-BEBB-9F6E-6B080E93D675}"/>
          </ac:spMkLst>
        </pc:spChg>
        <pc:spChg chg="mod">
          <ac:chgData name="Sandrine Dunis" userId="ab47ed20-5137-4a77-ba3e-a3329257a010" providerId="ADAL" clId="{D3FF4B4F-7E1E-4AE3-904E-D37F7A506BCC}" dt="2024-04-24T14:41:34.321" v="52" actId="20577"/>
          <ac:spMkLst>
            <pc:docMk/>
            <pc:sldMk cId="621318715" sldId="329"/>
            <ac:spMk id="4" creationId="{009B0C3D-C95F-97C4-76AC-512668049609}"/>
          </ac:spMkLst>
        </pc:spChg>
        <pc:picChg chg="del mod">
          <ac:chgData name="Sandrine Dunis" userId="ab47ed20-5137-4a77-ba3e-a3329257a010" providerId="ADAL" clId="{D3FF4B4F-7E1E-4AE3-904E-D37F7A506BCC}" dt="2024-04-30T07:21:28.052" v="508" actId="478"/>
          <ac:picMkLst>
            <pc:docMk/>
            <pc:sldMk cId="621318715" sldId="329"/>
            <ac:picMk id="5" creationId="{CF5B1F53-52EB-31E7-D6A9-5AE304DEE817}"/>
          </ac:picMkLst>
        </pc:picChg>
        <pc:picChg chg="del">
          <ac:chgData name="Sandrine Dunis" userId="ab47ed20-5137-4a77-ba3e-a3329257a010" providerId="ADAL" clId="{D3FF4B4F-7E1E-4AE3-904E-D37F7A506BCC}" dt="2024-04-30T07:37:22.850" v="512" actId="478"/>
          <ac:picMkLst>
            <pc:docMk/>
            <pc:sldMk cId="621318715" sldId="329"/>
            <ac:picMk id="6" creationId="{78B4400C-5B21-AAC4-BDB4-D62F8D4D47B6}"/>
          </ac:picMkLst>
        </pc:picChg>
        <pc:picChg chg="del">
          <ac:chgData name="Sandrine Dunis" userId="ab47ed20-5137-4a77-ba3e-a3329257a010" providerId="ADAL" clId="{D3FF4B4F-7E1E-4AE3-904E-D37F7A506BCC}" dt="2024-04-30T07:15:22.213" v="506" actId="478"/>
          <ac:picMkLst>
            <pc:docMk/>
            <pc:sldMk cId="621318715" sldId="329"/>
            <ac:picMk id="8" creationId="{9DAC2EC0-74F1-7F37-E754-D22BBAA97A4D}"/>
          </ac:picMkLst>
        </pc:picChg>
        <pc:picChg chg="del">
          <ac:chgData name="Sandrine Dunis" userId="ab47ed20-5137-4a77-ba3e-a3329257a010" providerId="ADAL" clId="{D3FF4B4F-7E1E-4AE3-904E-D37F7A506BCC}" dt="2024-04-30T07:37:21.867" v="511" actId="478"/>
          <ac:picMkLst>
            <pc:docMk/>
            <pc:sldMk cId="621318715" sldId="329"/>
            <ac:picMk id="9" creationId="{AE377D2A-A462-6FE4-F6AF-50756B631789}"/>
          </ac:picMkLst>
        </pc:picChg>
        <pc:picChg chg="del">
          <ac:chgData name="Sandrine Dunis" userId="ab47ed20-5137-4a77-ba3e-a3329257a010" providerId="ADAL" clId="{D3FF4B4F-7E1E-4AE3-904E-D37F7A506BCC}" dt="2024-04-30T07:37:17.479" v="510" actId="478"/>
          <ac:picMkLst>
            <pc:docMk/>
            <pc:sldMk cId="621318715" sldId="329"/>
            <ac:picMk id="10" creationId="{B7B80845-1908-50FE-25BD-B8C9C8B168FD}"/>
          </ac:picMkLst>
        </pc:picChg>
        <pc:picChg chg="mod">
          <ac:chgData name="Sandrine Dunis" userId="ab47ed20-5137-4a77-ba3e-a3329257a010" providerId="ADAL" clId="{D3FF4B4F-7E1E-4AE3-904E-D37F7A506BCC}" dt="2024-04-30T07:36:54.804" v="509" actId="1076"/>
          <ac:picMkLst>
            <pc:docMk/>
            <pc:sldMk cId="621318715" sldId="329"/>
            <ac:picMk id="11" creationId="{713DE4D3-BEB5-3758-AD59-5A3DE4D4CF94}"/>
          </ac:picMkLst>
        </pc:picChg>
      </pc:sldChg>
      <pc:sldChg chg="modSp mod modTransition">
        <pc:chgData name="Sandrine Dunis" userId="ab47ed20-5137-4a77-ba3e-a3329257a010" providerId="ADAL" clId="{D3FF4B4F-7E1E-4AE3-904E-D37F7A506BCC}" dt="2024-04-30T08:43:05.543" v="561"/>
        <pc:sldMkLst>
          <pc:docMk/>
          <pc:sldMk cId="4146171279" sldId="338"/>
        </pc:sldMkLst>
        <pc:picChg chg="mod">
          <ac:chgData name="Sandrine Dunis" userId="ab47ed20-5137-4a77-ba3e-a3329257a010" providerId="ADAL" clId="{D3FF4B4F-7E1E-4AE3-904E-D37F7A506BCC}" dt="2024-04-30T07:15:17.453" v="505" actId="1076"/>
          <ac:picMkLst>
            <pc:docMk/>
            <pc:sldMk cId="4146171279" sldId="338"/>
            <ac:picMk id="2" creationId="{8EB1D7CC-B2B7-496B-E69A-6B2631D40FB3}"/>
          </ac:picMkLst>
        </pc:picChg>
      </pc:sldChg>
      <pc:sldChg chg="modSp mod modTransition">
        <pc:chgData name="Sandrine Dunis" userId="ab47ed20-5137-4a77-ba3e-a3329257a010" providerId="ADAL" clId="{D3FF4B4F-7E1E-4AE3-904E-D37F7A506BCC}" dt="2024-04-30T08:43:32.568" v="578"/>
        <pc:sldMkLst>
          <pc:docMk/>
          <pc:sldMk cId="1931164722" sldId="340"/>
        </pc:sldMkLst>
        <pc:picChg chg="mod">
          <ac:chgData name="Sandrine Dunis" userId="ab47ed20-5137-4a77-ba3e-a3329257a010" providerId="ADAL" clId="{D3FF4B4F-7E1E-4AE3-904E-D37F7A506BCC}" dt="2024-04-30T07:38:52.900" v="513" actId="1076"/>
          <ac:picMkLst>
            <pc:docMk/>
            <pc:sldMk cId="1931164722" sldId="340"/>
            <ac:picMk id="5" creationId="{686A2B81-91CC-1A49-B9F9-CF9B6E3892DD}"/>
          </ac:picMkLst>
        </pc:picChg>
      </pc:sldChg>
      <pc:sldChg chg="delSp modSp mod modTransition delAnim">
        <pc:chgData name="Sandrine Dunis" userId="ab47ed20-5137-4a77-ba3e-a3329257a010" providerId="ADAL" clId="{D3FF4B4F-7E1E-4AE3-904E-D37F7A506BCC}" dt="2024-05-06T09:57:08.613" v="844" actId="20577"/>
        <pc:sldMkLst>
          <pc:docMk/>
          <pc:sldMk cId="737522554" sldId="342"/>
        </pc:sldMkLst>
        <pc:spChg chg="mod">
          <ac:chgData name="Sandrine Dunis" userId="ab47ed20-5137-4a77-ba3e-a3329257a010" providerId="ADAL" clId="{D3FF4B4F-7E1E-4AE3-904E-D37F7A506BCC}" dt="2024-05-06T09:57:08.613" v="844" actId="20577"/>
          <ac:spMkLst>
            <pc:docMk/>
            <pc:sldMk cId="737522554" sldId="342"/>
            <ac:spMk id="2" creationId="{90AFDB5B-D205-15D1-3C5A-6BC1573BD0C2}"/>
          </ac:spMkLst>
        </pc:spChg>
        <pc:picChg chg="del">
          <ac:chgData name="Sandrine Dunis" userId="ab47ed20-5137-4a77-ba3e-a3329257a010" providerId="ADAL" clId="{D3FF4B4F-7E1E-4AE3-904E-D37F7A506BCC}" dt="2024-04-30T08:14:57.480" v="515" actId="478"/>
          <ac:picMkLst>
            <pc:docMk/>
            <pc:sldMk cId="737522554" sldId="342"/>
            <ac:picMk id="4" creationId="{195019FA-7382-1846-3E6C-E21E0DC41F0C}"/>
          </ac:picMkLst>
        </pc:picChg>
        <pc:picChg chg="del">
          <ac:chgData name="Sandrine Dunis" userId="ab47ed20-5137-4a77-ba3e-a3329257a010" providerId="ADAL" clId="{D3FF4B4F-7E1E-4AE3-904E-D37F7A506BCC}" dt="2024-04-30T08:21:24.097" v="516" actId="478"/>
          <ac:picMkLst>
            <pc:docMk/>
            <pc:sldMk cId="737522554" sldId="342"/>
            <ac:picMk id="5" creationId="{D88C6CBA-B958-3526-9BE8-16F0CF555AAD}"/>
          </ac:picMkLst>
        </pc:picChg>
        <pc:picChg chg="del">
          <ac:chgData name="Sandrine Dunis" userId="ab47ed20-5137-4a77-ba3e-a3329257a010" providerId="ADAL" clId="{D3FF4B4F-7E1E-4AE3-904E-D37F7A506BCC}" dt="2024-04-30T08:22:25.810" v="517" actId="478"/>
          <ac:picMkLst>
            <pc:docMk/>
            <pc:sldMk cId="737522554" sldId="342"/>
            <ac:picMk id="6" creationId="{C44FDCA9-82B8-E7B4-6AF4-56C469204A3E}"/>
          </ac:picMkLst>
        </pc:picChg>
        <pc:picChg chg="mod">
          <ac:chgData name="Sandrine Dunis" userId="ab47ed20-5137-4a77-ba3e-a3329257a010" providerId="ADAL" clId="{D3FF4B4F-7E1E-4AE3-904E-D37F7A506BCC}" dt="2024-04-30T08:24:04.514" v="519" actId="1076"/>
          <ac:picMkLst>
            <pc:docMk/>
            <pc:sldMk cId="737522554" sldId="342"/>
            <ac:picMk id="8" creationId="{D8190B8E-2A0F-5218-5C1F-7E87706FD26E}"/>
          </ac:picMkLst>
        </pc:picChg>
      </pc:sldChg>
      <pc:sldChg chg="modSp mod modTransition">
        <pc:chgData name="Sandrine Dunis" userId="ab47ed20-5137-4a77-ba3e-a3329257a010" providerId="ADAL" clId="{D3FF4B4F-7E1E-4AE3-904E-D37F7A506BCC}" dt="2024-04-30T08:43:44.417" v="605"/>
        <pc:sldMkLst>
          <pc:docMk/>
          <pc:sldMk cId="325947092" sldId="343"/>
        </pc:sldMkLst>
        <pc:picChg chg="mod">
          <ac:chgData name="Sandrine Dunis" userId="ab47ed20-5137-4a77-ba3e-a3329257a010" providerId="ADAL" clId="{D3FF4B4F-7E1E-4AE3-904E-D37F7A506BCC}" dt="2024-04-30T07:41:34.933" v="514" actId="1076"/>
          <ac:picMkLst>
            <pc:docMk/>
            <pc:sldMk cId="325947092" sldId="343"/>
            <ac:picMk id="4" creationId="{B04EBE83-F158-7AFD-EDB0-9851F118BD8D}"/>
          </ac:picMkLst>
        </pc:picChg>
      </pc:sldChg>
      <pc:sldChg chg="modSp mod modTransition">
        <pc:chgData name="Sandrine Dunis" userId="ab47ed20-5137-4a77-ba3e-a3329257a010" providerId="ADAL" clId="{D3FF4B4F-7E1E-4AE3-904E-D37F7A506BCC}" dt="2024-04-30T08:44:12.074" v="666"/>
        <pc:sldMkLst>
          <pc:docMk/>
          <pc:sldMk cId="3299271016" sldId="344"/>
        </pc:sldMkLst>
        <pc:picChg chg="mod">
          <ac:chgData name="Sandrine Dunis" userId="ab47ed20-5137-4a77-ba3e-a3329257a010" providerId="ADAL" clId="{D3FF4B4F-7E1E-4AE3-904E-D37F7A506BCC}" dt="2024-04-30T08:25:29.256" v="520" actId="1076"/>
          <ac:picMkLst>
            <pc:docMk/>
            <pc:sldMk cId="3299271016" sldId="344"/>
            <ac:picMk id="4" creationId="{2912027D-C149-CC14-1534-6F9A0912BA63}"/>
          </ac:picMkLst>
        </pc:picChg>
      </pc:sldChg>
      <pc:sldChg chg="delSp modSp mod modTransition delAnim">
        <pc:chgData name="Sandrine Dunis" userId="ab47ed20-5137-4a77-ba3e-a3329257a010" providerId="ADAL" clId="{D3FF4B4F-7E1E-4AE3-904E-D37F7A506BCC}" dt="2024-04-30T08:44:24.658" v="708"/>
        <pc:sldMkLst>
          <pc:docMk/>
          <pc:sldMk cId="2716112482" sldId="346"/>
        </pc:sldMkLst>
        <pc:spChg chg="mod">
          <ac:chgData name="Sandrine Dunis" userId="ab47ed20-5137-4a77-ba3e-a3329257a010" providerId="ADAL" clId="{D3FF4B4F-7E1E-4AE3-904E-D37F7A506BCC}" dt="2024-04-30T06:59:45.528" v="323" actId="115"/>
          <ac:spMkLst>
            <pc:docMk/>
            <pc:sldMk cId="2716112482" sldId="346"/>
            <ac:spMk id="2" creationId="{39E35161-ACF5-619C-2430-E4F47FA95F89}"/>
          </ac:spMkLst>
        </pc:spChg>
        <pc:picChg chg="del mod">
          <ac:chgData name="Sandrine Dunis" userId="ab47ed20-5137-4a77-ba3e-a3329257a010" providerId="ADAL" clId="{D3FF4B4F-7E1E-4AE3-904E-D37F7A506BCC}" dt="2024-04-30T08:33:30.037" v="522" actId="478"/>
          <ac:picMkLst>
            <pc:docMk/>
            <pc:sldMk cId="2716112482" sldId="346"/>
            <ac:picMk id="4" creationId="{2655C3C8-083A-6DBF-F823-DDB6F54CA1C6}"/>
          </ac:picMkLst>
        </pc:picChg>
        <pc:picChg chg="mod">
          <ac:chgData name="Sandrine Dunis" userId="ab47ed20-5137-4a77-ba3e-a3329257a010" providerId="ADAL" clId="{D3FF4B4F-7E1E-4AE3-904E-D37F7A506BCC}" dt="2024-04-30T08:33:52.860" v="523" actId="1076"/>
          <ac:picMkLst>
            <pc:docMk/>
            <pc:sldMk cId="2716112482" sldId="346"/>
            <ac:picMk id="5" creationId="{F924C651-8BEE-24A6-F0BD-A7060C704C72}"/>
          </ac:picMkLst>
        </pc:picChg>
      </pc:sldChg>
      <pc:sldChg chg="delSp modSp mod modTransition delAnim">
        <pc:chgData name="Sandrine Dunis" userId="ab47ed20-5137-4a77-ba3e-a3329257a010" providerId="ADAL" clId="{D3FF4B4F-7E1E-4AE3-904E-D37F7A506BCC}" dt="2024-04-30T08:45:01.305" v="826"/>
        <pc:sldMkLst>
          <pc:docMk/>
          <pc:sldMk cId="3586799443" sldId="348"/>
        </pc:sldMkLst>
        <pc:spChg chg="mod">
          <ac:chgData name="Sandrine Dunis" userId="ab47ed20-5137-4a77-ba3e-a3329257a010" providerId="ADAL" clId="{D3FF4B4F-7E1E-4AE3-904E-D37F7A506BCC}" dt="2024-04-30T08:41:46.424" v="552" actId="207"/>
          <ac:spMkLst>
            <pc:docMk/>
            <pc:sldMk cId="3586799443" sldId="348"/>
            <ac:spMk id="5" creationId="{CC55B8B2-9002-B061-B939-9A008AF94068}"/>
          </ac:spMkLst>
        </pc:spChg>
        <pc:picChg chg="del">
          <ac:chgData name="Sandrine Dunis" userId="ab47ed20-5137-4a77-ba3e-a3329257a010" providerId="ADAL" clId="{D3FF4B4F-7E1E-4AE3-904E-D37F7A506BCC}" dt="2024-04-30T08:38:49.708" v="525" actId="478"/>
          <ac:picMkLst>
            <pc:docMk/>
            <pc:sldMk cId="3586799443" sldId="348"/>
            <ac:picMk id="2" creationId="{5B718864-C409-7824-C034-9FF0EFFA7373}"/>
          </ac:picMkLst>
        </pc:picChg>
        <pc:picChg chg="del">
          <ac:chgData name="Sandrine Dunis" userId="ab47ed20-5137-4a77-ba3e-a3329257a010" providerId="ADAL" clId="{D3FF4B4F-7E1E-4AE3-904E-D37F7A506BCC}" dt="2024-04-30T08:42:05.309" v="553" actId="478"/>
          <ac:picMkLst>
            <pc:docMk/>
            <pc:sldMk cId="3586799443" sldId="348"/>
            <ac:picMk id="4" creationId="{0240E012-7AD5-433A-A896-FA44CD73BE34}"/>
          </ac:picMkLst>
        </pc:picChg>
        <pc:picChg chg="del mod">
          <ac:chgData name="Sandrine Dunis" userId="ab47ed20-5137-4a77-ba3e-a3329257a010" providerId="ADAL" clId="{D3FF4B4F-7E1E-4AE3-904E-D37F7A506BCC}" dt="2024-04-30T08:40:21.084" v="527" actId="478"/>
          <ac:picMkLst>
            <pc:docMk/>
            <pc:sldMk cId="3586799443" sldId="348"/>
            <ac:picMk id="6" creationId="{4E9F2B76-72E0-5525-EA2C-9BE890C66CB3}"/>
          </ac:picMkLst>
        </pc:picChg>
        <pc:picChg chg="mod">
          <ac:chgData name="Sandrine Dunis" userId="ab47ed20-5137-4a77-ba3e-a3329257a010" providerId="ADAL" clId="{D3FF4B4F-7E1E-4AE3-904E-D37F7A506BCC}" dt="2024-04-30T08:42:10.260" v="554" actId="1076"/>
          <ac:picMkLst>
            <pc:docMk/>
            <pc:sldMk cId="3586799443" sldId="348"/>
            <ac:picMk id="7" creationId="{63B00B10-EBEA-598F-75A7-86752309AF61}"/>
          </ac:picMkLst>
        </pc:picChg>
      </pc:sldChg>
      <pc:sldChg chg="del modTransition">
        <pc:chgData name="Sandrine Dunis" userId="ab47ed20-5137-4a77-ba3e-a3329257a010" providerId="ADAL" clId="{D3FF4B4F-7E1E-4AE3-904E-D37F7A506BCC}" dt="2024-04-30T07:09:42.762" v="501" actId="2696"/>
        <pc:sldMkLst>
          <pc:docMk/>
          <pc:sldMk cId="2966772438" sldId="349"/>
        </pc:sldMkLst>
      </pc:sldChg>
      <pc:sldChg chg="addSp delSp del mod modTransition">
        <pc:chgData name="Sandrine Dunis" userId="ab47ed20-5137-4a77-ba3e-a3329257a010" providerId="ADAL" clId="{D3FF4B4F-7E1E-4AE3-904E-D37F7A506BCC}" dt="2024-04-30T07:09:46.560" v="502" actId="2696"/>
        <pc:sldMkLst>
          <pc:docMk/>
          <pc:sldMk cId="547258453" sldId="350"/>
        </pc:sldMkLst>
        <pc:graphicFrameChg chg="add del">
          <ac:chgData name="Sandrine Dunis" userId="ab47ed20-5137-4a77-ba3e-a3329257a010" providerId="ADAL" clId="{D3FF4B4F-7E1E-4AE3-904E-D37F7A506BCC}" dt="2024-04-30T07:03:36.144" v="347" actId="478"/>
          <ac:graphicFrameMkLst>
            <pc:docMk/>
            <pc:sldMk cId="547258453" sldId="350"/>
            <ac:graphicFrameMk id="3" creationId="{E62280E5-7CBF-6645-F8A0-5A2793A18245}"/>
          </ac:graphicFrameMkLst>
        </pc:graphicFrameChg>
      </pc:sldChg>
      <pc:sldChg chg="addSp modSp del mod modTransition">
        <pc:chgData name="Sandrine Dunis" userId="ab47ed20-5137-4a77-ba3e-a3329257a010" providerId="ADAL" clId="{D3FF4B4F-7E1E-4AE3-904E-D37F7A506BCC}" dt="2024-04-30T07:09:38.276" v="500" actId="2696"/>
        <pc:sldMkLst>
          <pc:docMk/>
          <pc:sldMk cId="1671868378" sldId="351"/>
        </pc:sldMkLst>
        <pc:spChg chg="mod">
          <ac:chgData name="Sandrine Dunis" userId="ab47ed20-5137-4a77-ba3e-a3329257a010" providerId="ADAL" clId="{D3FF4B4F-7E1E-4AE3-904E-D37F7A506BCC}" dt="2024-04-30T07:05:26.022" v="369" actId="21"/>
          <ac:spMkLst>
            <pc:docMk/>
            <pc:sldMk cId="1671868378" sldId="351"/>
            <ac:spMk id="2" creationId="{EFF03384-3AB3-35AA-3128-3E62478EA2B5}"/>
          </ac:spMkLst>
        </pc:spChg>
        <pc:spChg chg="mod">
          <ac:chgData name="Sandrine Dunis" userId="ab47ed20-5137-4a77-ba3e-a3329257a010" providerId="ADAL" clId="{D3FF4B4F-7E1E-4AE3-904E-D37F7A506BCC}" dt="2024-04-30T07:04:40.010" v="364" actId="6549"/>
          <ac:spMkLst>
            <pc:docMk/>
            <pc:sldMk cId="1671868378" sldId="351"/>
            <ac:spMk id="3" creationId="{126A494C-49B9-0F81-294B-E85DD1C51E76}"/>
          </ac:spMkLst>
        </pc:spChg>
        <pc:picChg chg="add mod">
          <ac:chgData name="Sandrine Dunis" userId="ab47ed20-5137-4a77-ba3e-a3329257a010" providerId="ADAL" clId="{D3FF4B4F-7E1E-4AE3-904E-D37F7A506BCC}" dt="2024-04-30T07:06:07.951" v="413" actId="1076"/>
          <ac:picMkLst>
            <pc:docMk/>
            <pc:sldMk cId="1671868378" sldId="351"/>
            <ac:picMk id="5" creationId="{93018451-BEE5-9C25-60B6-B40E2752D86D}"/>
          </ac:picMkLst>
        </pc:picChg>
      </pc:sldChg>
      <pc:sldChg chg="addSp delSp modSp new mod modTransition">
        <pc:chgData name="Sandrine Dunis" userId="ab47ed20-5137-4a77-ba3e-a3329257a010" providerId="ADAL" clId="{D3FF4B4F-7E1E-4AE3-904E-D37F7A506BCC}" dt="2024-04-30T08:49:30.283" v="842"/>
        <pc:sldMkLst>
          <pc:docMk/>
          <pc:sldMk cId="1858286696" sldId="352"/>
        </pc:sldMkLst>
        <pc:spChg chg="mod">
          <ac:chgData name="Sandrine Dunis" userId="ab47ed20-5137-4a77-ba3e-a3329257a010" providerId="ADAL" clId="{D3FF4B4F-7E1E-4AE3-904E-D37F7A506BCC}" dt="2024-04-30T07:05:42.845" v="373" actId="27636"/>
          <ac:spMkLst>
            <pc:docMk/>
            <pc:sldMk cId="1858286696" sldId="352"/>
            <ac:spMk id="2" creationId="{DD784C63-4E49-CB97-B2F9-AC24FCD825FA}"/>
          </ac:spMkLst>
        </pc:spChg>
        <pc:spChg chg="mod">
          <ac:chgData name="Sandrine Dunis" userId="ab47ed20-5137-4a77-ba3e-a3329257a010" providerId="ADAL" clId="{D3FF4B4F-7E1E-4AE3-904E-D37F7A506BCC}" dt="2024-04-30T07:05:56.460" v="412" actId="20577"/>
          <ac:spMkLst>
            <pc:docMk/>
            <pc:sldMk cId="1858286696" sldId="352"/>
            <ac:spMk id="3" creationId="{CB70B594-D599-4123-D201-84F2D87E0975}"/>
          </ac:spMkLst>
        </pc:spChg>
        <pc:spChg chg="mod">
          <ac:chgData name="Sandrine Dunis" userId="ab47ed20-5137-4a77-ba3e-a3329257a010" providerId="ADAL" clId="{D3FF4B4F-7E1E-4AE3-904E-D37F7A506BCC}" dt="2024-04-30T07:08:51.474" v="499" actId="1076"/>
          <ac:spMkLst>
            <pc:docMk/>
            <pc:sldMk cId="1858286696" sldId="352"/>
            <ac:spMk id="4" creationId="{CC6E5350-BB67-C48D-E24C-312097862E85}"/>
          </ac:spMkLst>
        </pc:spChg>
        <pc:spChg chg="add mod">
          <ac:chgData name="Sandrine Dunis" userId="ab47ed20-5137-4a77-ba3e-a3329257a010" providerId="ADAL" clId="{D3FF4B4F-7E1E-4AE3-904E-D37F7A506BCC}" dt="2024-04-30T07:08:22.131" v="489" actId="1076"/>
          <ac:spMkLst>
            <pc:docMk/>
            <pc:sldMk cId="1858286696" sldId="352"/>
            <ac:spMk id="5" creationId="{78AA0E42-E6A0-3F88-511B-767F70AC348F}"/>
          </ac:spMkLst>
        </pc:spChg>
        <pc:spChg chg="add del mod">
          <ac:chgData name="Sandrine Dunis" userId="ab47ed20-5137-4a77-ba3e-a3329257a010" providerId="ADAL" clId="{D3FF4B4F-7E1E-4AE3-904E-D37F7A506BCC}" dt="2024-04-30T07:07:57.651" v="481" actId="478"/>
          <ac:spMkLst>
            <pc:docMk/>
            <pc:sldMk cId="1858286696" sldId="352"/>
            <ac:spMk id="6" creationId="{EED4DEF1-CD85-8438-0953-31FDF1D64B00}"/>
          </ac:spMkLst>
        </pc:spChg>
        <pc:spChg chg="add mod">
          <ac:chgData name="Sandrine Dunis" userId="ab47ed20-5137-4a77-ba3e-a3329257a010" providerId="ADAL" clId="{D3FF4B4F-7E1E-4AE3-904E-D37F7A506BCC}" dt="2024-04-30T07:08:26.141" v="491" actId="115"/>
          <ac:spMkLst>
            <pc:docMk/>
            <pc:sldMk cId="1858286696" sldId="352"/>
            <ac:spMk id="7" creationId="{E524DC81-3383-6369-365D-08994BB29C5A}"/>
          </ac:spMkLst>
        </pc:spChg>
        <pc:picChg chg="add mod">
          <ac:chgData name="Sandrine Dunis" userId="ab47ed20-5137-4a77-ba3e-a3329257a010" providerId="ADAL" clId="{D3FF4B4F-7E1E-4AE3-904E-D37F7A506BCC}" dt="2024-04-30T07:08:49.492" v="498" actId="1076"/>
          <ac:picMkLst>
            <pc:docMk/>
            <pc:sldMk cId="1858286696" sldId="352"/>
            <ac:picMk id="8" creationId="{34968CF9-C133-8F38-5029-CD7554EE6D4F}"/>
          </ac:picMkLst>
        </pc:picChg>
        <pc:picChg chg="mod">
          <ac:chgData name="Sandrine Dunis" userId="ab47ed20-5137-4a77-ba3e-a3329257a010" providerId="ADAL" clId="{D3FF4B4F-7E1E-4AE3-904E-D37F7A506BCC}" dt="2024-04-30T08:38:07.403" v="524" actId="1076"/>
          <ac:picMkLst>
            <pc:docMk/>
            <pc:sldMk cId="1858286696" sldId="352"/>
            <ac:picMk id="9" creationId="{4EA75BA5-21A5-D33F-D4B4-B05E80BB82CE}"/>
          </ac:picMkLst>
        </pc:picChg>
      </pc:sldChg>
      <pc:sldMasterChg chg="modTransition modSldLayout">
        <pc:chgData name="Sandrine Dunis" userId="ab47ed20-5137-4a77-ba3e-a3329257a010" providerId="ADAL" clId="{D3FF4B4F-7E1E-4AE3-904E-D37F7A506BCC}" dt="2024-04-24T14:41:58.456" v="53"/>
        <pc:sldMasterMkLst>
          <pc:docMk/>
          <pc:sldMasterMk cId="2585803273" sldId="2147483928"/>
        </pc:sldMasterMkLst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1594322353" sldId="2147483929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913836564" sldId="2147483930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3656491823" sldId="2147483931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1235438935" sldId="2147483932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953780104" sldId="2147483933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3616869325" sldId="2147483934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838526238" sldId="2147483935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781743094" sldId="2147483936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3122923290" sldId="2147483937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47688654" sldId="2147483938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508479361" sldId="2147483939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3491718336" sldId="2147483940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1808623122" sldId="2147483941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717925040" sldId="2147483942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769086777" sldId="2147483943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319836157" sldId="2147483944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376948078" sldId="2147483945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4221816444" sldId="2147483946"/>
          </pc:sldLayoutMkLst>
        </pc:sldLayoutChg>
        <pc:sldLayoutChg chg="modTransition">
          <pc:chgData name="Sandrine Dunis" userId="ab47ed20-5137-4a77-ba3e-a3329257a010" providerId="ADAL" clId="{D3FF4B4F-7E1E-4AE3-904E-D37F7A506BCC}" dt="2024-04-24T14:41:58.456" v="53"/>
          <pc:sldLayoutMkLst>
            <pc:docMk/>
            <pc:sldMasterMk cId="2585803273" sldId="2147483928"/>
            <pc:sldLayoutMk cId="2946350944" sldId="2147483947"/>
          </pc:sldLayoutMkLst>
        </pc:sldLayoutChg>
      </pc:sldMasterChg>
    </pc:docChg>
  </pc:docChgLst>
  <pc:docChgLst>
    <pc:chgData name="Sandrine Dunis" userId="ab47ed20-5137-4a77-ba3e-a3329257a010" providerId="ADAL" clId="{31ED305C-7503-4066-AF12-9D5E17B35E72}"/>
    <pc:docChg chg="custSel modSld modShowInfo">
      <pc:chgData name="Sandrine Dunis" userId="ab47ed20-5137-4a77-ba3e-a3329257a010" providerId="ADAL" clId="{31ED305C-7503-4066-AF12-9D5E17B35E72}" dt="2024-03-04T17:08:47.458" v="312"/>
      <pc:docMkLst>
        <pc:docMk/>
      </pc:docMkLst>
      <pc:sldChg chg="delSp mod modTransition delAnim">
        <pc:chgData name="Sandrine Dunis" userId="ab47ed20-5137-4a77-ba3e-a3329257a010" providerId="ADAL" clId="{31ED305C-7503-4066-AF12-9D5E17B35E72}" dt="2024-03-04T15:19:02.718" v="2"/>
        <pc:sldMkLst>
          <pc:docMk/>
          <pc:sldMk cId="0" sldId="256"/>
        </pc:sldMkLst>
        <pc:picChg chg="del">
          <ac:chgData name="Sandrine Dunis" userId="ab47ed20-5137-4a77-ba3e-a3329257a010" providerId="ADAL" clId="{31ED305C-7503-4066-AF12-9D5E17B35E72}" dt="2024-03-04T15:18:42.020" v="0" actId="478"/>
          <ac:picMkLst>
            <pc:docMk/>
            <pc:sldMk cId="0" sldId="256"/>
            <ac:picMk id="2" creationId="{A6318443-C6FE-803F-6149-BE45643912F6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6:09.290" v="99"/>
        <pc:sldMkLst>
          <pc:docMk/>
          <pc:sldMk cId="0" sldId="259"/>
        </pc:sldMkLst>
        <pc:picChg chg="mod">
          <ac:chgData name="Sandrine Dunis" userId="ab47ed20-5137-4a77-ba3e-a3329257a010" providerId="ADAL" clId="{31ED305C-7503-4066-AF12-9D5E17B35E72}" dt="2024-03-04T15:22:37.337" v="4" actId="1076"/>
          <ac:picMkLst>
            <pc:docMk/>
            <pc:sldMk cId="0" sldId="259"/>
            <ac:picMk id="2" creationId="{91445B1A-F16F-E923-9D8A-02E886CFC489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6:21.411" v="107"/>
        <pc:sldMkLst>
          <pc:docMk/>
          <pc:sldMk cId="2938710569" sldId="306"/>
        </pc:sldMkLst>
        <pc:picChg chg="mod">
          <ac:chgData name="Sandrine Dunis" userId="ab47ed20-5137-4a77-ba3e-a3329257a010" providerId="ADAL" clId="{31ED305C-7503-4066-AF12-9D5E17B35E72}" dt="2024-03-04T15:24:05.517" v="5" actId="1076"/>
          <ac:picMkLst>
            <pc:docMk/>
            <pc:sldMk cId="2938710569" sldId="306"/>
            <ac:picMk id="4" creationId="{E4275949-2297-E992-FA99-8CD61876DC9E}"/>
          </ac:picMkLst>
        </pc:picChg>
      </pc:sldChg>
      <pc:sldChg chg="delSp modSp mod modTransition delAnim modAnim">
        <pc:chgData name="Sandrine Dunis" userId="ab47ed20-5137-4a77-ba3e-a3329257a010" providerId="ADAL" clId="{31ED305C-7503-4066-AF12-9D5E17B35E72}" dt="2024-03-04T17:06:35.565" v="133"/>
        <pc:sldMkLst>
          <pc:docMk/>
          <pc:sldMk cId="621318715" sldId="329"/>
        </pc:sldMkLst>
        <pc:picChg chg="del mod">
          <ac:chgData name="Sandrine Dunis" userId="ab47ed20-5137-4a77-ba3e-a3329257a010" providerId="ADAL" clId="{31ED305C-7503-4066-AF12-9D5E17B35E72}" dt="2024-03-04T15:30:06.248" v="7" actId="478"/>
          <ac:picMkLst>
            <pc:docMk/>
            <pc:sldMk cId="621318715" sldId="329"/>
            <ac:picMk id="5" creationId="{17654BB7-EF86-9DF4-14DD-FE3154AA2D9D}"/>
          </ac:picMkLst>
        </pc:picChg>
        <pc:picChg chg="mod">
          <ac:chgData name="Sandrine Dunis" userId="ab47ed20-5137-4a77-ba3e-a3329257a010" providerId="ADAL" clId="{31ED305C-7503-4066-AF12-9D5E17B35E72}" dt="2024-03-04T15:31:37.774" v="8" actId="1076"/>
          <ac:picMkLst>
            <pc:docMk/>
            <pc:sldMk cId="621318715" sldId="329"/>
            <ac:picMk id="6" creationId="{D8BD1BCD-438C-51EE-38D2-7CB9F3674208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5:51.693" v="79"/>
        <pc:sldMkLst>
          <pc:docMk/>
          <pc:sldMk cId="4146171279" sldId="338"/>
        </pc:sldMkLst>
        <pc:picChg chg="mod">
          <ac:chgData name="Sandrine Dunis" userId="ab47ed20-5137-4a77-ba3e-a3329257a010" providerId="ADAL" clId="{31ED305C-7503-4066-AF12-9D5E17B35E72}" dt="2024-03-04T15:21:28.567" v="3" actId="1076"/>
          <ac:picMkLst>
            <pc:docMk/>
            <pc:sldMk cId="4146171279" sldId="338"/>
            <ac:picMk id="6" creationId="{22F8AD91-A203-D736-126B-B78ABAF3B172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6:49.364" v="168"/>
        <pc:sldMkLst>
          <pc:docMk/>
          <pc:sldMk cId="696728124" sldId="339"/>
        </pc:sldMkLst>
        <pc:picChg chg="mod">
          <ac:chgData name="Sandrine Dunis" userId="ab47ed20-5137-4a77-ba3e-a3329257a010" providerId="ADAL" clId="{31ED305C-7503-4066-AF12-9D5E17B35E72}" dt="2024-03-04T15:37:49.710" v="9" actId="1076"/>
          <ac:picMkLst>
            <pc:docMk/>
            <pc:sldMk cId="696728124" sldId="339"/>
            <ac:picMk id="5" creationId="{33B03635-6467-7462-9CC9-33CF413F2243}"/>
          </ac:picMkLst>
        </pc:picChg>
      </pc:sldChg>
      <pc:sldChg chg="delSp modSp mod modTransition delAnim modAnim modNotesTx">
        <pc:chgData name="Sandrine Dunis" userId="ab47ed20-5137-4a77-ba3e-a3329257a010" providerId="ADAL" clId="{31ED305C-7503-4066-AF12-9D5E17B35E72}" dt="2024-03-04T17:07:02.148" v="191"/>
        <pc:sldMkLst>
          <pc:docMk/>
          <pc:sldMk cId="1931164722" sldId="340"/>
        </pc:sldMkLst>
        <pc:picChg chg="del">
          <ac:chgData name="Sandrine Dunis" userId="ab47ed20-5137-4a77-ba3e-a3329257a010" providerId="ADAL" clId="{31ED305C-7503-4066-AF12-9D5E17B35E72}" dt="2024-03-04T15:39:51.493" v="10" actId="478"/>
          <ac:picMkLst>
            <pc:docMk/>
            <pc:sldMk cId="1931164722" sldId="340"/>
            <ac:picMk id="5" creationId="{70A1815D-88B9-5210-5569-F2BF04437CDA}"/>
          </ac:picMkLst>
        </pc:picChg>
        <pc:picChg chg="del">
          <ac:chgData name="Sandrine Dunis" userId="ab47ed20-5137-4a77-ba3e-a3329257a010" providerId="ADAL" clId="{31ED305C-7503-4066-AF12-9D5E17B35E72}" dt="2024-03-04T15:42:04.387" v="12" actId="478"/>
          <ac:picMkLst>
            <pc:docMk/>
            <pc:sldMk cId="1931164722" sldId="340"/>
            <ac:picMk id="6" creationId="{9CD77A2D-5ACE-D9DB-294A-B8F8DDCD03B7}"/>
          </ac:picMkLst>
        </pc:picChg>
        <pc:picChg chg="mod">
          <ac:chgData name="Sandrine Dunis" userId="ab47ed20-5137-4a77-ba3e-a3329257a010" providerId="ADAL" clId="{31ED305C-7503-4066-AF12-9D5E17B35E72}" dt="2024-03-04T15:42:52.366" v="13" actId="1076"/>
          <ac:picMkLst>
            <pc:docMk/>
            <pc:sldMk cId="1931164722" sldId="340"/>
            <ac:picMk id="8" creationId="{427929DC-4BD7-1552-25E2-4731A4A1DBCA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7:32.595" v="206"/>
        <pc:sldMkLst>
          <pc:docMk/>
          <pc:sldMk cId="1836449906" sldId="341"/>
        </pc:sldMkLst>
        <pc:picChg chg="mod">
          <ac:chgData name="Sandrine Dunis" userId="ab47ed20-5137-4a77-ba3e-a3329257a010" providerId="ADAL" clId="{31ED305C-7503-4066-AF12-9D5E17B35E72}" dt="2024-03-04T15:47:09.182" v="17" actId="1076"/>
          <ac:picMkLst>
            <pc:docMk/>
            <pc:sldMk cId="1836449906" sldId="341"/>
            <ac:picMk id="2" creationId="{1EB055F0-1471-1E56-DA87-01BAF4E0E63A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7:52.337" v="244"/>
        <pc:sldMkLst>
          <pc:docMk/>
          <pc:sldMk cId="737522554" sldId="342"/>
        </pc:sldMkLst>
        <pc:picChg chg="mod">
          <ac:chgData name="Sandrine Dunis" userId="ab47ed20-5137-4a77-ba3e-a3329257a010" providerId="ADAL" clId="{31ED305C-7503-4066-AF12-9D5E17B35E72}" dt="2024-03-04T15:54:39.446" v="29" actId="1076"/>
          <ac:picMkLst>
            <pc:docMk/>
            <pc:sldMk cId="737522554" sldId="342"/>
            <ac:picMk id="4" creationId="{29F696D7-A73B-48F4-B370-F06455264E6E}"/>
          </ac:picMkLst>
        </pc:picChg>
      </pc:sldChg>
      <pc:sldChg chg="delSp modSp mod modTransition delAnim modAnim">
        <pc:chgData name="Sandrine Dunis" userId="ab47ed20-5137-4a77-ba3e-a3329257a010" providerId="ADAL" clId="{31ED305C-7503-4066-AF12-9D5E17B35E72}" dt="2024-03-04T17:07:42.915" v="229"/>
        <pc:sldMkLst>
          <pc:docMk/>
          <pc:sldMk cId="325947092" sldId="343"/>
        </pc:sldMkLst>
        <pc:spChg chg="mod">
          <ac:chgData name="Sandrine Dunis" userId="ab47ed20-5137-4a77-ba3e-a3329257a010" providerId="ADAL" clId="{31ED305C-7503-4066-AF12-9D5E17B35E72}" dt="2024-03-04T15:48:13.848" v="23" actId="20577"/>
          <ac:spMkLst>
            <pc:docMk/>
            <pc:sldMk cId="325947092" sldId="343"/>
            <ac:spMk id="2" creationId="{468A5DD7-5E33-45A8-6D40-EF2CEACE7857}"/>
          </ac:spMkLst>
        </pc:spChg>
        <pc:picChg chg="del">
          <ac:chgData name="Sandrine Dunis" userId="ab47ed20-5137-4a77-ba3e-a3329257a010" providerId="ADAL" clId="{31ED305C-7503-4066-AF12-9D5E17B35E72}" dt="2024-03-04T15:48:30.203" v="24" actId="478"/>
          <ac:picMkLst>
            <pc:docMk/>
            <pc:sldMk cId="325947092" sldId="343"/>
            <ac:picMk id="4" creationId="{9FC0A384-07BB-8FB7-16D0-3041DAC5F9C5}"/>
          </ac:picMkLst>
        </pc:picChg>
        <pc:picChg chg="del">
          <ac:chgData name="Sandrine Dunis" userId="ab47ed20-5137-4a77-ba3e-a3329257a010" providerId="ADAL" clId="{31ED305C-7503-4066-AF12-9D5E17B35E72}" dt="2024-03-04T15:49:15.970" v="25" actId="478"/>
          <ac:picMkLst>
            <pc:docMk/>
            <pc:sldMk cId="325947092" sldId="343"/>
            <ac:picMk id="5" creationId="{E3F48BD8-F51B-530F-0536-00C7EC07E491}"/>
          </ac:picMkLst>
        </pc:picChg>
        <pc:picChg chg="del">
          <ac:chgData name="Sandrine Dunis" userId="ab47ed20-5137-4a77-ba3e-a3329257a010" providerId="ADAL" clId="{31ED305C-7503-4066-AF12-9D5E17B35E72}" dt="2024-03-04T15:50:41.746" v="26" actId="478"/>
          <ac:picMkLst>
            <pc:docMk/>
            <pc:sldMk cId="325947092" sldId="343"/>
            <ac:picMk id="6" creationId="{8D6E8E21-2D77-A99F-3718-FC761A31468B}"/>
          </ac:picMkLst>
        </pc:picChg>
        <pc:picChg chg="del">
          <ac:chgData name="Sandrine Dunis" userId="ab47ed20-5137-4a77-ba3e-a3329257a010" providerId="ADAL" clId="{31ED305C-7503-4066-AF12-9D5E17B35E72}" dt="2024-03-04T15:51:58.196" v="27" actId="478"/>
          <ac:picMkLst>
            <pc:docMk/>
            <pc:sldMk cId="325947092" sldId="343"/>
            <ac:picMk id="8" creationId="{B2383285-0250-4217-C0F6-7BDC0A36DC72}"/>
          </ac:picMkLst>
        </pc:picChg>
        <pc:picChg chg="mod">
          <ac:chgData name="Sandrine Dunis" userId="ab47ed20-5137-4a77-ba3e-a3329257a010" providerId="ADAL" clId="{31ED305C-7503-4066-AF12-9D5E17B35E72}" dt="2024-03-04T15:53:28.582" v="28" actId="1076"/>
          <ac:picMkLst>
            <pc:docMk/>
            <pc:sldMk cId="325947092" sldId="343"/>
            <ac:picMk id="9" creationId="{FE571256-2705-177B-E278-997EBEF7645F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8:06.900" v="270"/>
        <pc:sldMkLst>
          <pc:docMk/>
          <pc:sldMk cId="3738609050" sldId="345"/>
        </pc:sldMkLst>
        <pc:picChg chg="mod">
          <ac:chgData name="Sandrine Dunis" userId="ab47ed20-5137-4a77-ba3e-a3329257a010" providerId="ADAL" clId="{31ED305C-7503-4066-AF12-9D5E17B35E72}" dt="2024-03-04T15:56:59.398" v="30" actId="1076"/>
          <ac:picMkLst>
            <pc:docMk/>
            <pc:sldMk cId="3738609050" sldId="345"/>
            <ac:picMk id="4" creationId="{FBC0765E-EB39-6F06-FF89-67D9ACEF725A}"/>
          </ac:picMkLst>
        </pc:picChg>
      </pc:sldChg>
      <pc:sldChg chg="delSp modSp mod modTransition delAnim modAnim">
        <pc:chgData name="Sandrine Dunis" userId="ab47ed20-5137-4a77-ba3e-a3329257a010" providerId="ADAL" clId="{31ED305C-7503-4066-AF12-9D5E17B35E72}" dt="2024-03-04T17:08:16.938" v="277"/>
        <pc:sldMkLst>
          <pc:docMk/>
          <pc:sldMk cId="2716112482" sldId="346"/>
        </pc:sldMkLst>
        <pc:picChg chg="del mod">
          <ac:chgData name="Sandrine Dunis" userId="ab47ed20-5137-4a77-ba3e-a3329257a010" providerId="ADAL" clId="{31ED305C-7503-4066-AF12-9D5E17B35E72}" dt="2024-03-04T16:00:17.042" v="34" actId="478"/>
          <ac:picMkLst>
            <pc:docMk/>
            <pc:sldMk cId="2716112482" sldId="346"/>
            <ac:picMk id="4" creationId="{72C428C2-539D-E19C-DAB1-83D89C34E3FE}"/>
          </ac:picMkLst>
        </pc:picChg>
        <pc:picChg chg="mod">
          <ac:chgData name="Sandrine Dunis" userId="ab47ed20-5137-4a77-ba3e-a3329257a010" providerId="ADAL" clId="{31ED305C-7503-4066-AF12-9D5E17B35E72}" dt="2024-03-04T16:01:04.135" v="35" actId="1076"/>
          <ac:picMkLst>
            <pc:docMk/>
            <pc:sldMk cId="2716112482" sldId="346"/>
            <ac:picMk id="5" creationId="{FABF9748-F373-CAEE-73A6-3762CE20F68E}"/>
          </ac:picMkLst>
        </pc:picChg>
      </pc:sldChg>
      <pc:sldChg chg="delSp modSp mod modTransition delAnim modAnim">
        <pc:chgData name="Sandrine Dunis" userId="ab47ed20-5137-4a77-ba3e-a3329257a010" providerId="ADAL" clId="{31ED305C-7503-4066-AF12-9D5E17B35E72}" dt="2024-03-04T17:08:29.870" v="298"/>
        <pc:sldMkLst>
          <pc:docMk/>
          <pc:sldMk cId="1109891311" sldId="347"/>
        </pc:sldMkLst>
        <pc:spChg chg="mod">
          <ac:chgData name="Sandrine Dunis" userId="ab47ed20-5137-4a77-ba3e-a3329257a010" providerId="ADAL" clId="{31ED305C-7503-4066-AF12-9D5E17B35E72}" dt="2024-03-04T16:04:22.279" v="41" actId="1076"/>
          <ac:spMkLst>
            <pc:docMk/>
            <pc:sldMk cId="1109891311" sldId="347"/>
            <ac:spMk id="2" creationId="{239ABC57-416C-A3C2-4D37-83A0B8ECF1BC}"/>
          </ac:spMkLst>
        </pc:spChg>
        <pc:picChg chg="del mod">
          <ac:chgData name="Sandrine Dunis" userId="ab47ed20-5137-4a77-ba3e-a3329257a010" providerId="ADAL" clId="{31ED305C-7503-4066-AF12-9D5E17B35E72}" dt="2024-03-04T15:59:11.959" v="33" actId="478"/>
          <ac:picMkLst>
            <pc:docMk/>
            <pc:sldMk cId="1109891311" sldId="347"/>
            <ac:picMk id="4" creationId="{0543FD4F-D977-0124-1A5F-CF27FE878698}"/>
          </ac:picMkLst>
        </pc:picChg>
        <pc:picChg chg="mod">
          <ac:chgData name="Sandrine Dunis" userId="ab47ed20-5137-4a77-ba3e-a3329257a010" providerId="ADAL" clId="{31ED305C-7503-4066-AF12-9D5E17B35E72}" dt="2024-03-04T16:04:15.891" v="40" actId="1076"/>
          <ac:picMkLst>
            <pc:docMk/>
            <pc:sldMk cId="1109891311" sldId="347"/>
            <ac:picMk id="5" creationId="{4CC5DFAD-D93F-CCFA-E3D0-6A5172BD341B}"/>
          </ac:picMkLst>
        </pc:picChg>
      </pc:sldChg>
      <pc:sldChg chg="modSp mod modTransition modAnim">
        <pc:chgData name="Sandrine Dunis" userId="ab47ed20-5137-4a77-ba3e-a3329257a010" providerId="ADAL" clId="{31ED305C-7503-4066-AF12-9D5E17B35E72}" dt="2024-03-04T17:08:47.458" v="312"/>
        <pc:sldMkLst>
          <pc:docMk/>
          <pc:sldMk cId="3586799443" sldId="348"/>
        </pc:sldMkLst>
        <pc:picChg chg="mod">
          <ac:chgData name="Sandrine Dunis" userId="ab47ed20-5137-4a77-ba3e-a3329257a010" providerId="ADAL" clId="{31ED305C-7503-4066-AF12-9D5E17B35E72}" dt="2024-03-04T16:13:06.423" v="52" actId="1076"/>
          <ac:picMkLst>
            <pc:docMk/>
            <pc:sldMk cId="3586799443" sldId="348"/>
            <ac:picMk id="2" creationId="{5B718864-C409-7824-C034-9FF0EFFA7373}"/>
          </ac:picMkLst>
        </pc:picChg>
      </pc:sldChg>
      <pc:sldChg chg="delSp modSp mod delAnim">
        <pc:chgData name="Sandrine Dunis" userId="ab47ed20-5137-4a77-ba3e-a3329257a010" providerId="ADAL" clId="{31ED305C-7503-4066-AF12-9D5E17B35E72}" dt="2024-03-04T16:08:00.028" v="43" actId="21"/>
        <pc:sldMkLst>
          <pc:docMk/>
          <pc:sldMk cId="547258453" sldId="350"/>
        </pc:sldMkLst>
        <pc:picChg chg="del mod">
          <ac:chgData name="Sandrine Dunis" userId="ab47ed20-5137-4a77-ba3e-a3329257a010" providerId="ADAL" clId="{31ED305C-7503-4066-AF12-9D5E17B35E72}" dt="2024-03-04T16:08:00.028" v="43" actId="21"/>
          <ac:picMkLst>
            <pc:docMk/>
            <pc:sldMk cId="547258453" sldId="350"/>
            <ac:picMk id="2" creationId="{337CDB05-B842-7AE2-90E4-70F1845D24ED}"/>
          </ac:picMkLst>
        </pc:picChg>
      </pc:sldChg>
      <pc:sldChg chg="addSp modSp mod modAnim">
        <pc:chgData name="Sandrine Dunis" userId="ab47ed20-5137-4a77-ba3e-a3329257a010" providerId="ADAL" clId="{31ED305C-7503-4066-AF12-9D5E17B35E72}" dt="2024-03-04T16:10:17.270" v="51"/>
        <pc:sldMkLst>
          <pc:docMk/>
          <pc:sldMk cId="1671868378" sldId="351"/>
        </pc:sldMkLst>
        <pc:picChg chg="add mod">
          <ac:chgData name="Sandrine Dunis" userId="ab47ed20-5137-4a77-ba3e-a3329257a010" providerId="ADAL" clId="{31ED305C-7503-4066-AF12-9D5E17B35E72}" dt="2024-03-04T16:08:06.311" v="45" actId="1076"/>
          <ac:picMkLst>
            <pc:docMk/>
            <pc:sldMk cId="1671868378" sldId="351"/>
            <ac:picMk id="5" creationId="{328AD366-84E9-C255-C176-8FCE647A0D0F}"/>
          </ac:picMkLst>
        </pc:picChg>
      </pc:sldChg>
      <pc:sldChg chg="delSp modSp mod modTransition delAnim modAnim">
        <pc:chgData name="Sandrine Dunis" userId="ab47ed20-5137-4a77-ba3e-a3329257a010" providerId="ADAL" clId="{31ED305C-7503-4066-AF12-9D5E17B35E72}" dt="2024-03-04T17:07:10.626" v="198"/>
        <pc:sldMkLst>
          <pc:docMk/>
          <pc:sldMk cId="2590197733" sldId="352"/>
        </pc:sldMkLst>
        <pc:picChg chg="del">
          <ac:chgData name="Sandrine Dunis" userId="ab47ed20-5137-4a77-ba3e-a3329257a010" providerId="ADAL" clId="{31ED305C-7503-4066-AF12-9D5E17B35E72}" dt="2024-03-04T15:44:44.767" v="14" actId="478"/>
          <ac:picMkLst>
            <pc:docMk/>
            <pc:sldMk cId="2590197733" sldId="352"/>
            <ac:picMk id="5" creationId="{88EDC1BD-821B-277E-B811-04B2A02C6B47}"/>
          </ac:picMkLst>
        </pc:picChg>
        <pc:picChg chg="del">
          <ac:chgData name="Sandrine Dunis" userId="ab47ed20-5137-4a77-ba3e-a3329257a010" providerId="ADAL" clId="{31ED305C-7503-4066-AF12-9D5E17B35E72}" dt="2024-03-04T15:45:40.319" v="15" actId="478"/>
          <ac:picMkLst>
            <pc:docMk/>
            <pc:sldMk cId="2590197733" sldId="352"/>
            <ac:picMk id="6" creationId="{34B709AA-ACBD-3E62-DD74-1A553323626B}"/>
          </ac:picMkLst>
        </pc:picChg>
        <pc:picChg chg="mod">
          <ac:chgData name="Sandrine Dunis" userId="ab47ed20-5137-4a77-ba3e-a3329257a010" providerId="ADAL" clId="{31ED305C-7503-4066-AF12-9D5E17B35E72}" dt="2024-03-04T15:46:43.542" v="16" actId="1076"/>
          <ac:picMkLst>
            <pc:docMk/>
            <pc:sldMk cId="2590197733" sldId="352"/>
            <ac:picMk id="8" creationId="{61F964BB-4B83-DCA3-72A9-6BBCC3CD42B0}"/>
          </ac:picMkLst>
        </pc:picChg>
      </pc:sldChg>
    </pc:docChg>
  </pc:docChgLst>
  <pc:docChgLst>
    <pc:chgData name="Sandrine Dunis" userId="ab47ed20-5137-4a77-ba3e-a3329257a010" providerId="ADAL" clId="{EBCBB09E-18D6-4F2A-95D1-9037F561AFF9}"/>
    <pc:docChg chg="undo custSel addSld delSld modSld sldOrd">
      <pc:chgData name="Sandrine Dunis" userId="ab47ed20-5137-4a77-ba3e-a3329257a010" providerId="ADAL" clId="{EBCBB09E-18D6-4F2A-95D1-9037F561AFF9}" dt="2024-03-04T21:02:33.717" v="1144" actId="113"/>
      <pc:docMkLst>
        <pc:docMk/>
      </pc:docMkLst>
      <pc:sldChg chg="modSp mod modTransition modAnim">
        <pc:chgData name="Sandrine Dunis" userId="ab47ed20-5137-4a77-ba3e-a3329257a010" providerId="ADAL" clId="{EBCBB09E-18D6-4F2A-95D1-9037F561AFF9}" dt="2024-03-04T21:00:09.419" v="1057"/>
        <pc:sldMkLst>
          <pc:docMk/>
          <pc:sldMk cId="0" sldId="256"/>
        </pc:sldMkLst>
        <pc:picChg chg="mod">
          <ac:chgData name="Sandrine Dunis" userId="ab47ed20-5137-4a77-ba3e-a3329257a010" providerId="ADAL" clId="{EBCBB09E-18D6-4F2A-95D1-9037F561AFF9}" dt="2024-03-04T20:38:29.397" v="1044" actId="1076"/>
          <ac:picMkLst>
            <pc:docMk/>
            <pc:sldMk cId="0" sldId="256"/>
            <ac:picMk id="2" creationId="{5D741FCA-3106-5D26-3B12-6ECC6FF2FE85}"/>
          </ac:picMkLst>
        </pc:picChg>
      </pc:sldChg>
      <pc:sldChg chg="del">
        <pc:chgData name="Sandrine Dunis" userId="ab47ed20-5137-4a77-ba3e-a3329257a010" providerId="ADAL" clId="{EBCBB09E-18D6-4F2A-95D1-9037F561AFF9}" dt="2024-03-04T17:25:00.824" v="183" actId="2696"/>
        <pc:sldMkLst>
          <pc:docMk/>
          <pc:sldMk cId="0" sldId="259"/>
        </pc:sldMkLst>
      </pc:sldChg>
      <pc:sldChg chg="del">
        <pc:chgData name="Sandrine Dunis" userId="ab47ed20-5137-4a77-ba3e-a3329257a010" providerId="ADAL" clId="{EBCBB09E-18D6-4F2A-95D1-9037F561AFF9}" dt="2024-03-04T17:25:03.319" v="184" actId="2696"/>
        <pc:sldMkLst>
          <pc:docMk/>
          <pc:sldMk cId="2938710569" sldId="306"/>
        </pc:sldMkLst>
      </pc:sldChg>
      <pc:sldChg chg="delSp modSp mod delAnim modNotesTx">
        <pc:chgData name="Sandrine Dunis" userId="ab47ed20-5137-4a77-ba3e-a3329257a010" providerId="ADAL" clId="{EBCBB09E-18D6-4F2A-95D1-9037F561AFF9}" dt="2024-03-04T21:02:33.717" v="1144" actId="113"/>
        <pc:sldMkLst>
          <pc:docMk/>
          <pc:sldMk cId="621318715" sldId="329"/>
        </pc:sldMkLst>
        <pc:spChg chg="mod">
          <ac:chgData name="Sandrine Dunis" userId="ab47ed20-5137-4a77-ba3e-a3329257a010" providerId="ADAL" clId="{EBCBB09E-18D6-4F2A-95D1-9037F561AFF9}" dt="2024-03-04T17:26:21.135" v="193" actId="1076"/>
          <ac:spMkLst>
            <pc:docMk/>
            <pc:sldMk cId="621318715" sldId="329"/>
            <ac:spMk id="2" creationId="{755FA983-9591-BEBB-9F6E-6B080E93D675}"/>
          </ac:spMkLst>
        </pc:spChg>
        <pc:spChg chg="mod">
          <ac:chgData name="Sandrine Dunis" userId="ab47ed20-5137-4a77-ba3e-a3329257a010" providerId="ADAL" clId="{EBCBB09E-18D6-4F2A-95D1-9037F561AFF9}" dt="2024-03-04T17:34:58.372" v="305" actId="207"/>
          <ac:spMkLst>
            <pc:docMk/>
            <pc:sldMk cId="621318715" sldId="329"/>
            <ac:spMk id="3" creationId="{94517B21-FFEF-A94B-A614-D5EA22355A3E}"/>
          </ac:spMkLst>
        </pc:spChg>
        <pc:spChg chg="mod">
          <ac:chgData name="Sandrine Dunis" userId="ab47ed20-5137-4a77-ba3e-a3329257a010" providerId="ADAL" clId="{EBCBB09E-18D6-4F2A-95D1-9037F561AFF9}" dt="2024-03-04T21:02:33.717" v="1144" actId="113"/>
          <ac:spMkLst>
            <pc:docMk/>
            <pc:sldMk cId="621318715" sldId="329"/>
            <ac:spMk id="4" creationId="{009B0C3D-C95F-97C4-76AC-512668049609}"/>
          </ac:spMkLst>
        </pc:spChg>
        <pc:picChg chg="del mod">
          <ac:chgData name="Sandrine Dunis" userId="ab47ed20-5137-4a77-ba3e-a3329257a010" providerId="ADAL" clId="{EBCBB09E-18D6-4F2A-95D1-9037F561AFF9}" dt="2024-03-04T20:45:42.170" v="1046" actId="478"/>
          <ac:picMkLst>
            <pc:docMk/>
            <pc:sldMk cId="621318715" sldId="329"/>
            <ac:picMk id="5" creationId="{2F1C1F29-76D9-06E0-EAC7-B1F327101A67}"/>
          </ac:picMkLst>
        </pc:picChg>
        <pc:picChg chg="del">
          <ac:chgData name="Sandrine Dunis" userId="ab47ed20-5137-4a77-ba3e-a3329257a010" providerId="ADAL" clId="{EBCBB09E-18D6-4F2A-95D1-9037F561AFF9}" dt="2024-03-04T17:37:24.612" v="316" actId="478"/>
          <ac:picMkLst>
            <pc:docMk/>
            <pc:sldMk cId="621318715" sldId="329"/>
            <ac:picMk id="6" creationId="{D8BD1BCD-438C-51EE-38D2-7CB9F3674208}"/>
          </ac:picMkLst>
        </pc:picChg>
        <pc:picChg chg="mod">
          <ac:chgData name="Sandrine Dunis" userId="ab47ed20-5137-4a77-ba3e-a3329257a010" providerId="ADAL" clId="{EBCBB09E-18D6-4F2A-95D1-9037F561AFF9}" dt="2024-03-04T20:49:59.873" v="1047" actId="1076"/>
          <ac:picMkLst>
            <pc:docMk/>
            <pc:sldMk cId="621318715" sldId="329"/>
            <ac:picMk id="8" creationId="{9DAC2EC0-74F1-7F37-E754-D22BBAA97A4D}"/>
          </ac:picMkLst>
        </pc:picChg>
      </pc:sldChg>
      <pc:sldChg chg="addSp delSp modSp mod delAnim">
        <pc:chgData name="Sandrine Dunis" userId="ab47ed20-5137-4a77-ba3e-a3329257a010" providerId="ADAL" clId="{EBCBB09E-18D6-4F2A-95D1-9037F561AFF9}" dt="2024-03-04T17:34:02.942" v="300" actId="1076"/>
        <pc:sldMkLst>
          <pc:docMk/>
          <pc:sldMk cId="4146171279" sldId="338"/>
        </pc:sldMkLst>
        <pc:spChg chg="del">
          <ac:chgData name="Sandrine Dunis" userId="ab47ed20-5137-4a77-ba3e-a3329257a010" providerId="ADAL" clId="{EBCBB09E-18D6-4F2A-95D1-9037F561AFF9}" dt="2024-03-04T17:20:19.382" v="55" actId="478"/>
          <ac:spMkLst>
            <pc:docMk/>
            <pc:sldMk cId="4146171279" sldId="338"/>
            <ac:spMk id="2" creationId="{CE197ADE-8B7D-DC66-D03D-49ABBB25EDB0}"/>
          </ac:spMkLst>
        </pc:spChg>
        <pc:spChg chg="mod">
          <ac:chgData name="Sandrine Dunis" userId="ab47ed20-5137-4a77-ba3e-a3329257a010" providerId="ADAL" clId="{EBCBB09E-18D6-4F2A-95D1-9037F561AFF9}" dt="2024-03-04T17:20:03.115" v="54" actId="14100"/>
          <ac:spMkLst>
            <pc:docMk/>
            <pc:sldMk cId="4146171279" sldId="338"/>
            <ac:spMk id="3" creationId="{D7C21D49-D92C-D641-CBEF-8F5719AC6C79}"/>
          </ac:spMkLst>
        </pc:spChg>
        <pc:spChg chg="del">
          <ac:chgData name="Sandrine Dunis" userId="ab47ed20-5137-4a77-ba3e-a3329257a010" providerId="ADAL" clId="{EBCBB09E-18D6-4F2A-95D1-9037F561AFF9}" dt="2024-03-04T17:19:55.189" v="51" actId="478"/>
          <ac:spMkLst>
            <pc:docMk/>
            <pc:sldMk cId="4146171279" sldId="338"/>
            <ac:spMk id="4" creationId="{D97C9C8B-081F-5184-C4C7-63FA1A2A253F}"/>
          </ac:spMkLst>
        </pc:spChg>
        <pc:spChg chg="add del mod">
          <ac:chgData name="Sandrine Dunis" userId="ab47ed20-5137-4a77-ba3e-a3329257a010" providerId="ADAL" clId="{EBCBB09E-18D6-4F2A-95D1-9037F561AFF9}" dt="2024-03-04T17:20:23.158" v="56" actId="478"/>
          <ac:spMkLst>
            <pc:docMk/>
            <pc:sldMk cId="4146171279" sldId="338"/>
            <ac:spMk id="8" creationId="{188AC4D7-8A7B-332A-4236-954AE9478C96}"/>
          </ac:spMkLst>
        </pc:spChg>
        <pc:spChg chg="add del mod topLvl">
          <ac:chgData name="Sandrine Dunis" userId="ab47ed20-5137-4a77-ba3e-a3329257a010" providerId="ADAL" clId="{EBCBB09E-18D6-4F2A-95D1-9037F561AFF9}" dt="2024-03-04T17:31:59.004" v="278" actId="478"/>
          <ac:spMkLst>
            <pc:docMk/>
            <pc:sldMk cId="4146171279" sldId="338"/>
            <ac:spMk id="9" creationId="{1CD4241C-D5DF-A554-096B-5AE0540277BD}"/>
          </ac:spMkLst>
        </pc:spChg>
        <pc:spChg chg="add mod topLvl">
          <ac:chgData name="Sandrine Dunis" userId="ab47ed20-5137-4a77-ba3e-a3329257a010" providerId="ADAL" clId="{EBCBB09E-18D6-4F2A-95D1-9037F561AFF9}" dt="2024-03-04T17:33:05.278" v="291" actId="255"/>
          <ac:spMkLst>
            <pc:docMk/>
            <pc:sldMk cId="4146171279" sldId="338"/>
            <ac:spMk id="10" creationId="{7F0BE792-EC7C-6080-D9A6-AF6C45482F6E}"/>
          </ac:spMkLst>
        </pc:spChg>
        <pc:spChg chg="add del mod topLvl">
          <ac:chgData name="Sandrine Dunis" userId="ab47ed20-5137-4a77-ba3e-a3329257a010" providerId="ADAL" clId="{EBCBB09E-18D6-4F2A-95D1-9037F561AFF9}" dt="2024-03-04T17:31:43.150" v="272" actId="478"/>
          <ac:spMkLst>
            <pc:docMk/>
            <pc:sldMk cId="4146171279" sldId="338"/>
            <ac:spMk id="11" creationId="{30E64ED7-8BD8-980E-B53A-96CC61ADD9A6}"/>
          </ac:spMkLst>
        </pc:spChg>
        <pc:spChg chg="add mod topLvl">
          <ac:chgData name="Sandrine Dunis" userId="ab47ed20-5137-4a77-ba3e-a3329257a010" providerId="ADAL" clId="{EBCBB09E-18D6-4F2A-95D1-9037F561AFF9}" dt="2024-03-04T17:33:21.629" v="295" actId="20577"/>
          <ac:spMkLst>
            <pc:docMk/>
            <pc:sldMk cId="4146171279" sldId="338"/>
            <ac:spMk id="12" creationId="{F4AAFCF1-B2C2-5E59-4E58-ABE1C26776FE}"/>
          </ac:spMkLst>
        </pc:spChg>
        <pc:spChg chg="add mod">
          <ac:chgData name="Sandrine Dunis" userId="ab47ed20-5137-4a77-ba3e-a3329257a010" providerId="ADAL" clId="{EBCBB09E-18D6-4F2A-95D1-9037F561AFF9}" dt="2024-03-04T17:29:59.757" v="264" actId="767"/>
          <ac:spMkLst>
            <pc:docMk/>
            <pc:sldMk cId="4146171279" sldId="338"/>
            <ac:spMk id="15" creationId="{1D854DAC-9AED-C6B2-2365-BFEB69B23B44}"/>
          </ac:spMkLst>
        </pc:spChg>
        <pc:spChg chg="add mod">
          <ac:chgData name="Sandrine Dunis" userId="ab47ed20-5137-4a77-ba3e-a3329257a010" providerId="ADAL" clId="{EBCBB09E-18D6-4F2A-95D1-9037F561AFF9}" dt="2024-03-04T17:33:47.151" v="298" actId="208"/>
          <ac:spMkLst>
            <pc:docMk/>
            <pc:sldMk cId="4146171279" sldId="338"/>
            <ac:spMk id="16" creationId="{2CED0642-40B7-A1F1-8CEB-AF01DAD1CF16}"/>
          </ac:spMkLst>
        </pc:spChg>
        <pc:spChg chg="add mod">
          <ac:chgData name="Sandrine Dunis" userId="ab47ed20-5137-4a77-ba3e-a3329257a010" providerId="ADAL" clId="{EBCBB09E-18D6-4F2A-95D1-9037F561AFF9}" dt="2024-03-04T17:34:02.942" v="300" actId="1076"/>
          <ac:spMkLst>
            <pc:docMk/>
            <pc:sldMk cId="4146171279" sldId="338"/>
            <ac:spMk id="17" creationId="{24460D93-7D9B-3BEC-68B5-0BE50138F831}"/>
          </ac:spMkLst>
        </pc:spChg>
        <pc:grpChg chg="add del mod">
          <ac:chgData name="Sandrine Dunis" userId="ab47ed20-5137-4a77-ba3e-a3329257a010" providerId="ADAL" clId="{EBCBB09E-18D6-4F2A-95D1-9037F561AFF9}" dt="2024-03-04T17:31:59.004" v="278" actId="478"/>
          <ac:grpSpMkLst>
            <pc:docMk/>
            <pc:sldMk cId="4146171279" sldId="338"/>
            <ac:grpSpMk id="13" creationId="{C274B002-1D45-0309-2384-ED95F17B00DE}"/>
          </ac:grpSpMkLst>
        </pc:grpChg>
        <pc:grpChg chg="add del mod">
          <ac:chgData name="Sandrine Dunis" userId="ab47ed20-5137-4a77-ba3e-a3329257a010" providerId="ADAL" clId="{EBCBB09E-18D6-4F2A-95D1-9037F561AFF9}" dt="2024-03-04T17:31:43.150" v="272" actId="478"/>
          <ac:grpSpMkLst>
            <pc:docMk/>
            <pc:sldMk cId="4146171279" sldId="338"/>
            <ac:grpSpMk id="14" creationId="{8C6D7B4D-36AF-8E29-465C-476EB91BD040}"/>
          </ac:grpSpMkLst>
        </pc:grpChg>
        <pc:picChg chg="del">
          <ac:chgData name="Sandrine Dunis" userId="ab47ed20-5137-4a77-ba3e-a3329257a010" providerId="ADAL" clId="{EBCBB09E-18D6-4F2A-95D1-9037F561AFF9}" dt="2024-03-04T17:19:21.496" v="0" actId="478"/>
          <ac:picMkLst>
            <pc:docMk/>
            <pc:sldMk cId="4146171279" sldId="338"/>
            <ac:picMk id="6" creationId="{22F8AD91-A203-D736-126B-B78ABAF3B172}"/>
          </ac:picMkLst>
        </pc:picChg>
      </pc:sldChg>
      <pc:sldChg chg="modSp del mod">
        <pc:chgData name="Sandrine Dunis" userId="ab47ed20-5137-4a77-ba3e-a3329257a010" providerId="ADAL" clId="{EBCBB09E-18D6-4F2A-95D1-9037F561AFF9}" dt="2024-03-04T17:26:43.759" v="195" actId="2696"/>
        <pc:sldMkLst>
          <pc:docMk/>
          <pc:sldMk cId="696728124" sldId="339"/>
        </pc:sldMkLst>
        <pc:spChg chg="mod">
          <ac:chgData name="Sandrine Dunis" userId="ab47ed20-5137-4a77-ba3e-a3329257a010" providerId="ADAL" clId="{EBCBB09E-18D6-4F2A-95D1-9037F561AFF9}" dt="2024-03-04T17:25:51.745" v="189" actId="21"/>
          <ac:spMkLst>
            <pc:docMk/>
            <pc:sldMk cId="696728124" sldId="339"/>
            <ac:spMk id="4" creationId="{930A3248-92E9-4157-7C97-D7452DBD69E0}"/>
          </ac:spMkLst>
        </pc:spChg>
      </pc:sldChg>
      <pc:sldChg chg="delSp modSp mod delAnim">
        <pc:chgData name="Sandrine Dunis" userId="ab47ed20-5137-4a77-ba3e-a3329257a010" providerId="ADAL" clId="{EBCBB09E-18D6-4F2A-95D1-9037F561AFF9}" dt="2024-03-04T17:35:04.099" v="306" actId="207"/>
        <pc:sldMkLst>
          <pc:docMk/>
          <pc:sldMk cId="1931164722" sldId="340"/>
        </pc:sldMkLst>
        <pc:spChg chg="mod">
          <ac:chgData name="Sandrine Dunis" userId="ab47ed20-5137-4a77-ba3e-a3329257a010" providerId="ADAL" clId="{EBCBB09E-18D6-4F2A-95D1-9037F561AFF9}" dt="2024-03-04T17:27:30.704" v="229" actId="20577"/>
          <ac:spMkLst>
            <pc:docMk/>
            <pc:sldMk cId="1931164722" sldId="340"/>
            <ac:spMk id="2" creationId="{E68513F9-A99C-30FB-A363-E4435FBE2AA4}"/>
          </ac:spMkLst>
        </pc:spChg>
        <pc:spChg chg="mod">
          <ac:chgData name="Sandrine Dunis" userId="ab47ed20-5137-4a77-ba3e-a3329257a010" providerId="ADAL" clId="{EBCBB09E-18D6-4F2A-95D1-9037F561AFF9}" dt="2024-03-04T17:35:04.099" v="306" actId="207"/>
          <ac:spMkLst>
            <pc:docMk/>
            <pc:sldMk cId="1931164722" sldId="340"/>
            <ac:spMk id="3" creationId="{564BC25A-8FF0-86DF-B559-FC991160FAD6}"/>
          </ac:spMkLst>
        </pc:spChg>
        <pc:spChg chg="mod">
          <ac:chgData name="Sandrine Dunis" userId="ab47ed20-5137-4a77-ba3e-a3329257a010" providerId="ADAL" clId="{EBCBB09E-18D6-4F2A-95D1-9037F561AFF9}" dt="2024-03-04T17:28:11.955" v="257" actId="122"/>
          <ac:spMkLst>
            <pc:docMk/>
            <pc:sldMk cId="1931164722" sldId="340"/>
            <ac:spMk id="4" creationId="{956FD408-B076-DA8E-0B28-EFF4644B379B}"/>
          </ac:spMkLst>
        </pc:spChg>
        <pc:picChg chg="del">
          <ac:chgData name="Sandrine Dunis" userId="ab47ed20-5137-4a77-ba3e-a3329257a010" providerId="ADAL" clId="{EBCBB09E-18D6-4F2A-95D1-9037F561AFF9}" dt="2024-03-04T17:29:20.718" v="261" actId="478"/>
          <ac:picMkLst>
            <pc:docMk/>
            <pc:sldMk cId="1931164722" sldId="340"/>
            <ac:picMk id="8" creationId="{427929DC-4BD7-1552-25E2-4731A4A1DBCA}"/>
          </ac:picMkLst>
        </pc:picChg>
      </pc:sldChg>
      <pc:sldChg chg="delSp del mod ord delAnim">
        <pc:chgData name="Sandrine Dunis" userId="ab47ed20-5137-4a77-ba3e-a3329257a010" providerId="ADAL" clId="{EBCBB09E-18D6-4F2A-95D1-9037F561AFF9}" dt="2024-03-04T17:34:51.031" v="304" actId="2696"/>
        <pc:sldMkLst>
          <pc:docMk/>
          <pc:sldMk cId="1836449906" sldId="341"/>
        </pc:sldMkLst>
        <pc:picChg chg="del">
          <ac:chgData name="Sandrine Dunis" userId="ab47ed20-5137-4a77-ba3e-a3329257a010" providerId="ADAL" clId="{EBCBB09E-18D6-4F2A-95D1-9037F561AFF9}" dt="2024-03-04T17:29:23.257" v="262" actId="478"/>
          <ac:picMkLst>
            <pc:docMk/>
            <pc:sldMk cId="1836449906" sldId="341"/>
            <ac:picMk id="2" creationId="{1EB055F0-1471-1E56-DA87-01BAF4E0E63A}"/>
          </ac:picMkLst>
        </pc:picChg>
      </pc:sldChg>
      <pc:sldChg chg="addSp delSp modSp mod delAnim">
        <pc:chgData name="Sandrine Dunis" userId="ab47ed20-5137-4a77-ba3e-a3329257a010" providerId="ADAL" clId="{EBCBB09E-18D6-4F2A-95D1-9037F561AFF9}" dt="2024-03-04T18:31:12.167" v="1042" actId="478"/>
        <pc:sldMkLst>
          <pc:docMk/>
          <pc:sldMk cId="737522554" sldId="342"/>
        </pc:sldMkLst>
        <pc:spChg chg="mod">
          <ac:chgData name="Sandrine Dunis" userId="ab47ed20-5137-4a77-ba3e-a3329257a010" providerId="ADAL" clId="{EBCBB09E-18D6-4F2A-95D1-9037F561AFF9}" dt="2024-03-04T18:31:09.228" v="1041" actId="6549"/>
          <ac:spMkLst>
            <pc:docMk/>
            <pc:sldMk cId="737522554" sldId="342"/>
            <ac:spMk id="2" creationId="{90AFDB5B-D205-15D1-3C5A-6BC1573BD0C2}"/>
          </ac:spMkLst>
        </pc:spChg>
        <pc:spChg chg="mod">
          <ac:chgData name="Sandrine Dunis" userId="ab47ed20-5137-4a77-ba3e-a3329257a010" providerId="ADAL" clId="{EBCBB09E-18D6-4F2A-95D1-9037F561AFF9}" dt="2024-03-04T17:36:12.717" v="314" actId="207"/>
          <ac:spMkLst>
            <pc:docMk/>
            <pc:sldMk cId="737522554" sldId="342"/>
            <ac:spMk id="3" creationId="{3C19F427-7C01-5581-00E4-9F1AD8162B64}"/>
          </ac:spMkLst>
        </pc:spChg>
        <pc:picChg chg="del">
          <ac:chgData name="Sandrine Dunis" userId="ab47ed20-5137-4a77-ba3e-a3329257a010" providerId="ADAL" clId="{EBCBB09E-18D6-4F2A-95D1-9037F561AFF9}" dt="2024-03-04T17:36:16.202" v="315" actId="478"/>
          <ac:picMkLst>
            <pc:docMk/>
            <pc:sldMk cId="737522554" sldId="342"/>
            <ac:picMk id="4" creationId="{29F696D7-A73B-48F4-B370-F06455264E6E}"/>
          </ac:picMkLst>
        </pc:picChg>
        <pc:picChg chg="add del mod">
          <ac:chgData name="Sandrine Dunis" userId="ab47ed20-5137-4a77-ba3e-a3329257a010" providerId="ADAL" clId="{EBCBB09E-18D6-4F2A-95D1-9037F561AFF9}" dt="2024-03-04T18:31:12.167" v="1042" actId="478"/>
          <ac:picMkLst>
            <pc:docMk/>
            <pc:sldMk cId="737522554" sldId="342"/>
            <ac:picMk id="5" creationId="{8C0B7A4D-34CE-A57F-DC3A-28068FF149B3}"/>
          </ac:picMkLst>
        </pc:picChg>
      </pc:sldChg>
      <pc:sldChg chg="delSp modSp mod delAnim modNotesTx">
        <pc:chgData name="Sandrine Dunis" userId="ab47ed20-5137-4a77-ba3e-a3329257a010" providerId="ADAL" clId="{EBCBB09E-18D6-4F2A-95D1-9037F561AFF9}" dt="2024-03-04T20:54:16.826" v="1050" actId="478"/>
        <pc:sldMkLst>
          <pc:docMk/>
          <pc:sldMk cId="325947092" sldId="343"/>
        </pc:sldMkLst>
        <pc:spChg chg="mod">
          <ac:chgData name="Sandrine Dunis" userId="ab47ed20-5137-4a77-ba3e-a3329257a010" providerId="ADAL" clId="{EBCBB09E-18D6-4F2A-95D1-9037F561AFF9}" dt="2024-03-04T17:35:54.581" v="310" actId="113"/>
          <ac:spMkLst>
            <pc:docMk/>
            <pc:sldMk cId="325947092" sldId="343"/>
            <ac:spMk id="3" creationId="{06DD134F-C005-BC6C-6610-AEC5CC74EB3D}"/>
          </ac:spMkLst>
        </pc:spChg>
        <pc:picChg chg="del">
          <ac:chgData name="Sandrine Dunis" userId="ab47ed20-5137-4a77-ba3e-a3329257a010" providerId="ADAL" clId="{EBCBB09E-18D6-4F2A-95D1-9037F561AFF9}" dt="2024-03-04T20:54:16.826" v="1050" actId="478"/>
          <ac:picMkLst>
            <pc:docMk/>
            <pc:sldMk cId="325947092" sldId="343"/>
            <ac:picMk id="4" creationId="{9C8AFC3D-3647-66C3-383B-DD79CAA28EC8}"/>
          </ac:picMkLst>
        </pc:picChg>
        <pc:picChg chg="del">
          <ac:chgData name="Sandrine Dunis" userId="ab47ed20-5137-4a77-ba3e-a3329257a010" providerId="ADAL" clId="{EBCBB09E-18D6-4F2A-95D1-9037F561AFF9}" dt="2024-03-04T20:54:13.381" v="1049" actId="478"/>
          <ac:picMkLst>
            <pc:docMk/>
            <pc:sldMk cId="325947092" sldId="343"/>
            <ac:picMk id="5" creationId="{D3D06C11-84D7-895F-F9B0-73C05B6C65B6}"/>
          </ac:picMkLst>
        </pc:picChg>
        <pc:picChg chg="del">
          <ac:chgData name="Sandrine Dunis" userId="ab47ed20-5137-4a77-ba3e-a3329257a010" providerId="ADAL" clId="{EBCBB09E-18D6-4F2A-95D1-9037F561AFF9}" dt="2024-03-04T17:35:57.405" v="311" actId="478"/>
          <ac:picMkLst>
            <pc:docMk/>
            <pc:sldMk cId="325947092" sldId="343"/>
            <ac:picMk id="9" creationId="{FE571256-2705-177B-E278-997EBEF7645F}"/>
          </ac:picMkLst>
        </pc:picChg>
      </pc:sldChg>
      <pc:sldChg chg="addSp delSp modSp mod">
        <pc:chgData name="Sandrine Dunis" userId="ab47ed20-5137-4a77-ba3e-a3329257a010" providerId="ADAL" clId="{EBCBB09E-18D6-4F2A-95D1-9037F561AFF9}" dt="2024-03-04T18:11:27.156" v="925" actId="14100"/>
        <pc:sldMkLst>
          <pc:docMk/>
          <pc:sldMk cId="3299271016" sldId="344"/>
        </pc:sldMkLst>
        <pc:spChg chg="add mod">
          <ac:chgData name="Sandrine Dunis" userId="ab47ed20-5137-4a77-ba3e-a3329257a010" providerId="ADAL" clId="{EBCBB09E-18D6-4F2A-95D1-9037F561AFF9}" dt="2024-03-04T18:10:39.711" v="920" actId="1076"/>
          <ac:spMkLst>
            <pc:docMk/>
            <pc:sldMk cId="3299271016" sldId="344"/>
            <ac:spMk id="2" creationId="{498E5E56-5E4B-B311-2670-64CB28DD501A}"/>
          </ac:spMkLst>
        </pc:spChg>
        <pc:spChg chg="del mod">
          <ac:chgData name="Sandrine Dunis" userId="ab47ed20-5137-4a77-ba3e-a3329257a010" providerId="ADAL" clId="{EBCBB09E-18D6-4F2A-95D1-9037F561AFF9}" dt="2024-03-04T17:49:19.136" v="884" actId="478"/>
          <ac:spMkLst>
            <pc:docMk/>
            <pc:sldMk cId="3299271016" sldId="344"/>
            <ac:spMk id="4" creationId="{11BA176B-D1C2-D4C5-0766-B8FB8828DCBA}"/>
          </ac:spMkLst>
        </pc:spChg>
        <pc:spChg chg="mod">
          <ac:chgData name="Sandrine Dunis" userId="ab47ed20-5137-4a77-ba3e-a3329257a010" providerId="ADAL" clId="{EBCBB09E-18D6-4F2A-95D1-9037F561AFF9}" dt="2024-03-04T18:11:27.156" v="925" actId="14100"/>
          <ac:spMkLst>
            <pc:docMk/>
            <pc:sldMk cId="3299271016" sldId="344"/>
            <ac:spMk id="269" creationId="{DA67BCF1-F702-59F9-1874-0C4FA186E0FC}"/>
          </ac:spMkLst>
        </pc:spChg>
        <pc:picChg chg="add mod">
          <ac:chgData name="Sandrine Dunis" userId="ab47ed20-5137-4a77-ba3e-a3329257a010" providerId="ADAL" clId="{EBCBB09E-18D6-4F2A-95D1-9037F561AFF9}" dt="2024-03-04T18:11:19.116" v="923" actId="1076"/>
          <ac:picMkLst>
            <pc:docMk/>
            <pc:sldMk cId="3299271016" sldId="344"/>
            <ac:picMk id="6" creationId="{07637ACF-47CB-F02E-1EC5-94BD11164B44}"/>
          </ac:picMkLst>
        </pc:picChg>
        <pc:picChg chg="add del mod">
          <ac:chgData name="Sandrine Dunis" userId="ab47ed20-5137-4a77-ba3e-a3329257a010" providerId="ADAL" clId="{EBCBB09E-18D6-4F2A-95D1-9037F561AFF9}" dt="2024-03-04T17:49:45.891" v="890" actId="478"/>
          <ac:picMkLst>
            <pc:docMk/>
            <pc:sldMk cId="3299271016" sldId="344"/>
            <ac:picMk id="1026" creationId="{77A8B5B5-2559-997F-03C5-ABBD685D6798}"/>
          </ac:picMkLst>
        </pc:picChg>
      </pc:sldChg>
      <pc:sldChg chg="del">
        <pc:chgData name="Sandrine Dunis" userId="ab47ed20-5137-4a77-ba3e-a3329257a010" providerId="ADAL" clId="{EBCBB09E-18D6-4F2A-95D1-9037F561AFF9}" dt="2024-03-04T17:43:41.654" v="588" actId="2696"/>
        <pc:sldMkLst>
          <pc:docMk/>
          <pc:sldMk cId="3738609050" sldId="345"/>
        </pc:sldMkLst>
      </pc:sldChg>
      <pc:sldChg chg="delSp modSp mod delAnim">
        <pc:chgData name="Sandrine Dunis" userId="ab47ed20-5137-4a77-ba3e-a3329257a010" providerId="ADAL" clId="{EBCBB09E-18D6-4F2A-95D1-9037F561AFF9}" dt="2024-03-04T17:46:13.106" v="870" actId="20577"/>
        <pc:sldMkLst>
          <pc:docMk/>
          <pc:sldMk cId="2716112482" sldId="346"/>
        </pc:sldMkLst>
        <pc:spChg chg="mod">
          <ac:chgData name="Sandrine Dunis" userId="ab47ed20-5137-4a77-ba3e-a3329257a010" providerId="ADAL" clId="{EBCBB09E-18D6-4F2A-95D1-9037F561AFF9}" dt="2024-03-04T17:46:13.106" v="870" actId="20577"/>
          <ac:spMkLst>
            <pc:docMk/>
            <pc:sldMk cId="2716112482" sldId="346"/>
            <ac:spMk id="2" creationId="{39E35161-ACF5-619C-2430-E4F47FA95F89}"/>
          </ac:spMkLst>
        </pc:spChg>
        <pc:picChg chg="del">
          <ac:chgData name="Sandrine Dunis" userId="ab47ed20-5137-4a77-ba3e-a3329257a010" providerId="ADAL" clId="{EBCBB09E-18D6-4F2A-95D1-9037F561AFF9}" dt="2024-03-04T17:43:53.892" v="589" actId="478"/>
          <ac:picMkLst>
            <pc:docMk/>
            <pc:sldMk cId="2716112482" sldId="346"/>
            <ac:picMk id="5" creationId="{FABF9748-F373-CAEE-73A6-3762CE20F68E}"/>
          </ac:picMkLst>
        </pc:picChg>
      </pc:sldChg>
      <pc:sldChg chg="del">
        <pc:chgData name="Sandrine Dunis" userId="ab47ed20-5137-4a77-ba3e-a3329257a010" providerId="ADAL" clId="{EBCBB09E-18D6-4F2A-95D1-9037F561AFF9}" dt="2024-03-04T18:12:05.488" v="926" actId="2696"/>
        <pc:sldMkLst>
          <pc:docMk/>
          <pc:sldMk cId="1109891311" sldId="347"/>
        </pc:sldMkLst>
      </pc:sldChg>
      <pc:sldChg chg="delSp mod delAnim">
        <pc:chgData name="Sandrine Dunis" userId="ab47ed20-5137-4a77-ba3e-a3329257a010" providerId="ADAL" clId="{EBCBB09E-18D6-4F2A-95D1-9037F561AFF9}" dt="2024-03-04T20:30:09.412" v="1043" actId="478"/>
        <pc:sldMkLst>
          <pc:docMk/>
          <pc:sldMk cId="1671868378" sldId="351"/>
        </pc:sldMkLst>
        <pc:picChg chg="del">
          <ac:chgData name="Sandrine Dunis" userId="ab47ed20-5137-4a77-ba3e-a3329257a010" providerId="ADAL" clId="{EBCBB09E-18D6-4F2A-95D1-9037F561AFF9}" dt="2024-03-04T20:30:09.412" v="1043" actId="478"/>
          <ac:picMkLst>
            <pc:docMk/>
            <pc:sldMk cId="1671868378" sldId="351"/>
            <ac:picMk id="5" creationId="{328AD366-84E9-C255-C176-8FCE647A0D0F}"/>
          </ac:picMkLst>
        </pc:picChg>
      </pc:sldChg>
      <pc:sldChg chg="add del">
        <pc:chgData name="Sandrine Dunis" userId="ab47ed20-5137-4a77-ba3e-a3329257a010" providerId="ADAL" clId="{EBCBB09E-18D6-4F2A-95D1-9037F561AFF9}" dt="2024-03-04T17:35:45.051" v="307" actId="2696"/>
        <pc:sldMkLst>
          <pc:docMk/>
          <pc:sldMk cId="780490780" sldId="352"/>
        </pc:sldMkLst>
      </pc:sldChg>
      <pc:sldChg chg="del">
        <pc:chgData name="Sandrine Dunis" userId="ab47ed20-5137-4a77-ba3e-a3329257a010" providerId="ADAL" clId="{EBCBB09E-18D6-4F2A-95D1-9037F561AFF9}" dt="2024-03-04T17:28:27.246" v="258" actId="2696"/>
        <pc:sldMkLst>
          <pc:docMk/>
          <pc:sldMk cId="2590197733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06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06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368F8-3BC0-81F5-7957-C830A412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72A2F3-7426-0F6C-313B-74274EB29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1C536E-66C1-59A7-17F6-00AE98261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33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FB247-2A6E-3885-45A1-CE0158A4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708CBA-D2A5-39F2-F784-C39E05691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B548E1-A49A-0698-83F6-2D7284EA0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11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8BAD-49C1-B855-08FC-630BA275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86DC96-EC4C-AC64-56A5-0B97B514E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FC10CF-9DF0-317A-BBCE-D8DF6C8B1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50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4DBA4254-ED26-085E-8701-B18011CB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7664a2081_0_22:notes">
            <a:extLst>
              <a:ext uri="{FF2B5EF4-FFF2-40B4-BE49-F238E27FC236}">
                <a16:creationId xmlns:a16="http://schemas.microsoft.com/office/drawing/2014/main" id="{E40CB188-2BBE-7193-8F28-57CF8C1967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7664a2081_0_22:notes">
            <a:extLst>
              <a:ext uri="{FF2B5EF4-FFF2-40B4-BE49-F238E27FC236}">
                <a16:creationId xmlns:a16="http://schemas.microsoft.com/office/drawing/2014/main" id="{94B4F493-CA71-C9AD-EAFD-50C985196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601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4E128-54CD-7069-1369-ECED2F7E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96F112-FF8F-4E20-B415-5C2DD13E8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403476-F997-0C8C-2474-2C00B795E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41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911B28A6-97CD-258A-721C-F22D64014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7664a2081_0_22:notes">
            <a:extLst>
              <a:ext uri="{FF2B5EF4-FFF2-40B4-BE49-F238E27FC236}">
                <a16:creationId xmlns:a16="http://schemas.microsoft.com/office/drawing/2014/main" id="{EA6A5685-5802-A15A-073D-10D714CE41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7664a2081_0_22:notes">
            <a:extLst>
              <a:ext uri="{FF2B5EF4-FFF2-40B4-BE49-F238E27FC236}">
                <a16:creationId xmlns:a16="http://schemas.microsoft.com/office/drawing/2014/main" id="{2D65EA36-9121-9D31-6759-72E1D1CAED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58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22353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8654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79361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18336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23122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25040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86777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36157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48078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816444"/>
      </p:ext>
    </p:extLst>
  </p:cSld>
  <p:clrMapOvr>
    <a:masterClrMapping/>
  </p:clrMapOvr>
  <p:transition advClick="0" advTm="51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subTitle" idx="1"/>
          </p:nvPr>
        </p:nvSpPr>
        <p:spPr>
          <a:xfrm>
            <a:off x="5909000" y="5999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2"/>
          </p:nvPr>
        </p:nvSpPr>
        <p:spPr>
          <a:xfrm>
            <a:off x="5909000" y="10353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3"/>
          </p:nvPr>
        </p:nvSpPr>
        <p:spPr>
          <a:xfrm>
            <a:off x="5909000" y="202852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4"/>
          </p:nvPr>
        </p:nvSpPr>
        <p:spPr>
          <a:xfrm>
            <a:off x="5909000" y="24450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5"/>
          </p:nvPr>
        </p:nvSpPr>
        <p:spPr>
          <a:xfrm>
            <a:off x="5909000" y="34570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6"/>
          </p:nvPr>
        </p:nvSpPr>
        <p:spPr>
          <a:xfrm>
            <a:off x="5909000" y="38547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1900" y="717175"/>
            <a:ext cx="3144900" cy="39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350944"/>
      </p:ext>
    </p:extLst>
  </p:cSld>
  <p:clrMapOvr>
    <a:masterClrMapping/>
  </p:clrMapOvr>
  <p:transition advClick="0" advTm="5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36564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91823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38935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80104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69325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26238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43094"/>
      </p:ext>
    </p:extLst>
  </p:cSld>
  <p:clrMapOvr>
    <a:masterClrMapping/>
  </p:clrMapOvr>
  <p:transition advClick="0" advTm="51000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23290"/>
      </p:ext>
    </p:extLst>
  </p:cSld>
  <p:clrMapOvr>
    <a:masterClrMapping/>
  </p:clrMapOvr>
  <p:transition advClick="0" advTm="51000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</p:sldLayoutIdLst>
  <p:transition advClick="0" advTm="51000">
    <p:wipe/>
  </p:transition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hyperlink" Target="https://www.auvergne-rhone-alpes.ars.sante.fr/liste-des-medecins-agrees-1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hyperlink" Target="FICHE%20MEDICALE%201.pdf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xabay.com/en/sign-triangle-attention-warning-36070/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e.cecillon@ocellia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hyperlink" Target="mailto:e.cecillon@ocellia.fr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ctrTitle"/>
          </p:nvPr>
        </p:nvSpPr>
        <p:spPr>
          <a:xfrm>
            <a:off x="1441200" y="1087640"/>
            <a:ext cx="6261600" cy="26787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4000" b="1" dirty="0"/>
              <a:t>Dossier médical</a:t>
            </a:r>
            <a:br>
              <a:rPr lang="fr-FR" sz="4000" b="1" dirty="0"/>
            </a:br>
            <a:br>
              <a:rPr lang="fr-FR" sz="4000" dirty="0"/>
            </a:br>
            <a:r>
              <a:rPr lang="fr-FR" sz="4000" dirty="0"/>
              <a:t>Ce qu’il faut savoir</a:t>
            </a:r>
            <a:br>
              <a:rPr lang="fr-FR" sz="4000" dirty="0"/>
            </a:br>
            <a:r>
              <a:rPr lang="fr-FR" sz="1800" b="1" i="1" dirty="0"/>
              <a:t>(c’est mieux avec le son </a:t>
            </a:r>
            <a:r>
              <a:rPr lang="fr-FR" sz="1800" b="1" i="1" dirty="0">
                <a:sym typeface="Wingdings" panose="05000000000000000000" pitchFamily="2" charset="2"/>
              </a:rPr>
              <a:t></a:t>
            </a:r>
            <a:r>
              <a:rPr lang="fr-FR" sz="1800" b="1" i="1" dirty="0"/>
              <a:t>)</a:t>
            </a:r>
          </a:p>
        </p:txBody>
      </p:sp>
      <p:sp>
        <p:nvSpPr>
          <p:cNvPr id="3" name="Google Shape;228;p32">
            <a:extLst>
              <a:ext uri="{FF2B5EF4-FFF2-40B4-BE49-F238E27FC236}">
                <a16:creationId xmlns:a16="http://schemas.microsoft.com/office/drawing/2014/main" id="{C137AF1F-32E6-0393-EF55-416A0440150B}"/>
              </a:ext>
            </a:extLst>
          </p:cNvPr>
          <p:cNvSpPr txBox="1">
            <a:spLocks/>
          </p:cNvSpPr>
          <p:nvPr/>
        </p:nvSpPr>
        <p:spPr>
          <a:xfrm>
            <a:off x="1445158" y="4097540"/>
            <a:ext cx="6261600" cy="5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6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400" i="1" dirty="0"/>
              <a:t>Consignes pour la </a:t>
            </a:r>
            <a:r>
              <a:rPr lang="fr-FR" sz="1400" i="1"/>
              <a:t>rentrée 2026</a:t>
            </a:r>
            <a:endParaRPr lang="fr-FR" sz="1400" i="1" dirty="0"/>
          </a:p>
        </p:txBody>
      </p:sp>
      <p:pic>
        <p:nvPicPr>
          <p:cNvPr id="4" name="Image 3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CD929B96-ABA6-6342-FA36-0464C1B23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708" y="151306"/>
            <a:ext cx="1421910" cy="662375"/>
          </a:xfrm>
          <a:prstGeom prst="rect">
            <a:avLst/>
          </a:prstGeom>
        </p:spPr>
      </p:pic>
      <p:pic>
        <p:nvPicPr>
          <p:cNvPr id="5" name="intro dossier med">
            <a:hlinkClick r:id="" action="ppaction://media"/>
            <a:extLst>
              <a:ext uri="{FF2B5EF4-FFF2-40B4-BE49-F238E27FC236}">
                <a16:creationId xmlns:a16="http://schemas.microsoft.com/office/drawing/2014/main" id="{9524F492-3D94-96F4-D73A-B83FDB998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711" y="48249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C21D49-D92C-D641-CBEF-8F5719AC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35" y="554256"/>
            <a:ext cx="7738200" cy="1768529"/>
          </a:xfrm>
        </p:spPr>
        <p:txBody>
          <a:bodyPr/>
          <a:lstStyle/>
          <a:p>
            <a:r>
              <a:rPr lang="fr-FR" b="1" dirty="0"/>
              <a:t>ENTREE EN FORMATION </a:t>
            </a:r>
            <a:br>
              <a:rPr lang="fr-FR" b="1" dirty="0"/>
            </a:br>
            <a:r>
              <a:rPr lang="fr-FR" b="1" dirty="0"/>
              <a:t>= </a:t>
            </a:r>
            <a:br>
              <a:rPr lang="fr-FR" b="1" dirty="0"/>
            </a:br>
            <a:r>
              <a:rPr lang="fr-FR" b="1" dirty="0"/>
              <a:t>DOSSIER MEDICAL COMPLET </a:t>
            </a:r>
          </a:p>
        </p:txBody>
      </p:sp>
      <p:pic>
        <p:nvPicPr>
          <p:cNvPr id="5" name="Image 4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EEA65948-0C83-797B-FE39-67AA7147D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773" y="4268171"/>
            <a:ext cx="833594" cy="3883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0BE792-EC7C-6080-D9A6-AF6C45482F6E}"/>
              </a:ext>
            </a:extLst>
          </p:cNvPr>
          <p:cNvSpPr txBox="1"/>
          <p:nvPr/>
        </p:nvSpPr>
        <p:spPr>
          <a:xfrm>
            <a:off x="1072055" y="2322785"/>
            <a:ext cx="2921877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1</a:t>
            </a:r>
          </a:p>
          <a:p>
            <a:pPr algn="ctr"/>
            <a:r>
              <a:rPr lang="fr-FR" sz="2400" b="1" dirty="0"/>
              <a:t>ETRE A JOUR DE SA VACCINATION HEPATITE B</a:t>
            </a:r>
          </a:p>
          <a:p>
            <a:pPr algn="ctr"/>
            <a:endParaRPr lang="fr-FR" sz="2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AAFCF1-B2C2-5E59-4E58-ABE1C26776FE}"/>
              </a:ext>
            </a:extLst>
          </p:cNvPr>
          <p:cNvSpPr txBox="1"/>
          <p:nvPr/>
        </p:nvSpPr>
        <p:spPr>
          <a:xfrm>
            <a:off x="4572001" y="2322785"/>
            <a:ext cx="3615558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2</a:t>
            </a:r>
          </a:p>
          <a:p>
            <a:pPr algn="ctr"/>
            <a:r>
              <a:rPr lang="fr-FR" sz="2400" b="1" dirty="0"/>
              <a:t>FICHE MEDICALE SIGNEE PAR UN MEDECIN </a:t>
            </a:r>
            <a:r>
              <a:rPr lang="fr-FR" sz="2400" b="1" dirty="0">
                <a:solidFill>
                  <a:srgbClr val="FF0000"/>
                </a:solidFill>
              </a:rPr>
              <a:t>AGREE ARS</a:t>
            </a:r>
          </a:p>
          <a:p>
            <a:pPr algn="ctr"/>
            <a:endParaRPr lang="fr-FR" sz="2400" b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CED0642-40B7-A1F1-8CEB-AF01DAD1CF16}"/>
              </a:ext>
            </a:extLst>
          </p:cNvPr>
          <p:cNvSpPr/>
          <p:nvPr/>
        </p:nvSpPr>
        <p:spPr>
          <a:xfrm>
            <a:off x="2301766" y="2322785"/>
            <a:ext cx="483475" cy="49793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4460D93-7D9B-3BEC-68B5-0BE50138F831}"/>
              </a:ext>
            </a:extLst>
          </p:cNvPr>
          <p:cNvSpPr/>
          <p:nvPr/>
        </p:nvSpPr>
        <p:spPr>
          <a:xfrm>
            <a:off x="6138042" y="2322785"/>
            <a:ext cx="483475" cy="49793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EB1D7CC-B2B7-496B-E69A-6B2631D40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655" y="844550"/>
            <a:ext cx="406400" cy="406400"/>
          </a:xfrm>
          <a:prstGeom prst="rect">
            <a:avLst/>
          </a:prstGeom>
        </p:spPr>
      </p:pic>
      <p:sp>
        <p:nvSpPr>
          <p:cNvPr id="6" name="Croix 5">
            <a:extLst>
              <a:ext uri="{FF2B5EF4-FFF2-40B4-BE49-F238E27FC236}">
                <a16:creationId xmlns:a16="http://schemas.microsoft.com/office/drawing/2014/main" id="{E0789084-BA41-5447-11C0-C19FC5A0173E}"/>
              </a:ext>
            </a:extLst>
          </p:cNvPr>
          <p:cNvSpPr/>
          <p:nvPr/>
        </p:nvSpPr>
        <p:spPr>
          <a:xfrm>
            <a:off x="4073063" y="3001981"/>
            <a:ext cx="419806" cy="445894"/>
          </a:xfrm>
          <a:prstGeom prst="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1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4000">
        <p:wipe/>
      </p:transition>
    </mc:Choice>
    <mc:Fallback xmlns="">
      <p:transition advClick="0" advTm="1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55FA983-9591-BEBB-9F6E-6B080E93D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483" y="1160498"/>
            <a:ext cx="8494111" cy="388317"/>
          </a:xfrm>
        </p:spPr>
        <p:txBody>
          <a:bodyPr/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</a:rPr>
              <a:t>Que faire si je ne suis pas </a:t>
            </a:r>
            <a:r>
              <a:rPr lang="fr-FR" sz="3200" b="1" u="sng" dirty="0" err="1">
                <a:solidFill>
                  <a:srgbClr val="FF0000"/>
                </a:solidFill>
              </a:rPr>
              <a:t>vacciné.e</a:t>
            </a:r>
            <a:r>
              <a:rPr lang="fr-FR" sz="3200" b="1" u="sng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517B21-FFEF-A94B-A614-D5EA2235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9" y="587798"/>
            <a:ext cx="7738200" cy="572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VACCINATION HEPATITE B </a:t>
            </a: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009B0C3D-C95F-97C4-76AC-512668049609}"/>
              </a:ext>
            </a:extLst>
          </p:cNvPr>
          <p:cNvSpPr txBox="1">
            <a:spLocks/>
          </p:cNvSpPr>
          <p:nvPr/>
        </p:nvSpPr>
        <p:spPr>
          <a:xfrm>
            <a:off x="324944" y="1981444"/>
            <a:ext cx="8494111" cy="84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fr-FR" sz="2000" b="1" dirty="0"/>
              <a:t>1 – Prendre rendez-vous chez son médecin traitant pour commencer la vaccination immédiatement !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2 – Faire les </a:t>
            </a:r>
            <a:r>
              <a:rPr lang="fr-FR" sz="2000" b="1" u="sng" dirty="0"/>
              <a:t>3 injections </a:t>
            </a:r>
            <a:r>
              <a:rPr lang="fr-FR" sz="2000" b="1" dirty="0"/>
              <a:t>obligatoires en accéléré, c’est-à-dire en 1 mois </a:t>
            </a:r>
          </a:p>
          <a:p>
            <a:pPr algn="ctr"/>
            <a:r>
              <a:rPr lang="fr-FR" sz="2000" dirty="0"/>
              <a:t>(J0 : le jour de la consultation – J7 : 1 semaine après – J21 : 3 semaines après la première injection)</a:t>
            </a:r>
          </a:p>
          <a:p>
            <a:pPr algn="ctr"/>
            <a:endParaRPr lang="fr-FR" sz="2000" b="1" dirty="0"/>
          </a:p>
        </p:txBody>
      </p:sp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61684D84-E46C-6161-7FDB-16A340D7B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636" y="4167385"/>
            <a:ext cx="833594" cy="388317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13DE4D3-BEB5-3758-AD59-5A3DE4D4C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439" y="6746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8715"/>
      </p:ext>
    </p:extLst>
  </p:cSld>
  <p:clrMapOvr>
    <a:masterClrMapping/>
  </p:clrMapOvr>
  <p:transition advClick="0" advTm="6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C778-89C4-EA52-3E68-012E17B2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E68513F9-A99C-30FB-A363-E4435FBE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44" y="1186619"/>
            <a:ext cx="8494111" cy="388317"/>
          </a:xfrm>
        </p:spPr>
        <p:txBody>
          <a:bodyPr/>
          <a:lstStyle/>
          <a:p>
            <a:pPr algn="ctr"/>
            <a:r>
              <a:rPr lang="fr-FR" sz="3200" b="1" dirty="0"/>
              <a:t>Et après les 3 injections 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4BC25A-8FF0-86DF-B559-FC991160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9" y="587798"/>
            <a:ext cx="7738200" cy="572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VACCINATION HEPATITE B </a:t>
            </a: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956FD408-B076-DA8E-0B28-EFF4644B379B}"/>
              </a:ext>
            </a:extLst>
          </p:cNvPr>
          <p:cNvSpPr txBox="1">
            <a:spLocks/>
          </p:cNvSpPr>
          <p:nvPr/>
        </p:nvSpPr>
        <p:spPr>
          <a:xfrm>
            <a:off x="729439" y="2173708"/>
            <a:ext cx="7738200" cy="220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fr-FR" sz="2000" b="1" dirty="0"/>
              <a:t>Faire une sérologie (prise de sang)  pour vérifier l’immunité contre l’hépatite B </a:t>
            </a:r>
          </a:p>
          <a:p>
            <a:endParaRPr lang="fr-FR" sz="2000" b="1" dirty="0"/>
          </a:p>
          <a:p>
            <a:pPr algn="ctr"/>
            <a:r>
              <a:rPr lang="fr-FR" sz="2000" dirty="0"/>
              <a:t>Cette sérologie doit être réalisée </a:t>
            </a:r>
            <a:r>
              <a:rPr lang="fr-FR" sz="2000" b="1" dirty="0"/>
              <a:t>1 mois </a:t>
            </a:r>
            <a:r>
              <a:rPr lang="fr-FR" sz="2000" dirty="0"/>
              <a:t>après la 3</a:t>
            </a:r>
            <a:r>
              <a:rPr lang="fr-FR" sz="2000" baseline="30000" dirty="0"/>
              <a:t>ème</a:t>
            </a:r>
            <a:r>
              <a:rPr lang="fr-FR" sz="2000" dirty="0"/>
              <a:t> injection.</a:t>
            </a:r>
          </a:p>
        </p:txBody>
      </p:sp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4B5FC708-51B6-3FA9-272A-D836ACCE7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856" y="4167385"/>
            <a:ext cx="833594" cy="388317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86A2B81-91CC-1A49-B9F9-CF9B6E389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956" y="6986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64722"/>
      </p:ext>
    </p:extLst>
  </p:cSld>
  <p:clrMapOvr>
    <a:masterClrMapping/>
  </p:clrMapOvr>
  <p:transition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6268D-2359-9BE9-B5B8-69A11F5AA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68A5DD7-5E33-45A8-6D40-EF2CEACE7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44" y="1456167"/>
            <a:ext cx="8494111" cy="3150932"/>
          </a:xfrm>
        </p:spPr>
        <p:txBody>
          <a:bodyPr/>
          <a:lstStyle/>
          <a:p>
            <a:pPr algn="ctr"/>
            <a:r>
              <a:rPr lang="fr-FR" sz="3200" b="1" dirty="0"/>
              <a:t>Prendre rendez-vous chez un médecin agrée par l’</a:t>
            </a:r>
            <a:r>
              <a:rPr lang="fr-FR" sz="3200" b="1" dirty="0">
                <a:highlight>
                  <a:srgbClr val="FFFF00"/>
                </a:highlight>
              </a:rPr>
              <a:t>ARS</a:t>
            </a:r>
            <a:r>
              <a:rPr lang="fr-FR" sz="3200" b="1" dirty="0"/>
              <a:t> (pas de médecin du travail)</a:t>
            </a:r>
          </a:p>
          <a:p>
            <a:pPr algn="ctr"/>
            <a:r>
              <a:rPr lang="fr-FR" sz="3200" b="1" dirty="0"/>
              <a:t>La liste pour la région Auvergne Rhône-Alpes </a:t>
            </a:r>
            <a:r>
              <a:rPr lang="fr-FR" sz="3200" b="1" dirty="0">
                <a:hlinkClick r:id="rId5"/>
              </a:rPr>
              <a:t>ICI</a:t>
            </a:r>
            <a:r>
              <a:rPr lang="fr-FR" sz="3200" b="1" dirty="0"/>
              <a:t> </a:t>
            </a:r>
          </a:p>
          <a:p>
            <a:pPr algn="ctr"/>
            <a:r>
              <a:rPr lang="fr-FR" sz="3200" b="1" dirty="0"/>
              <a:t>Pour les autres régions, il suffit de rechercher sur internet </a:t>
            </a:r>
            <a:r>
              <a:rPr lang="fr-FR" sz="2000" dirty="0"/>
              <a:t>(médecin agrée ARS + votre région)</a:t>
            </a:r>
            <a:endParaRPr lang="fr-FR" sz="20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DD134F-C005-BC6C-6610-AEC5CC74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587798"/>
            <a:ext cx="7863632" cy="572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FICHE MEDICALE MEDECIN AGREE ARS</a:t>
            </a:r>
          </a:p>
        </p:txBody>
      </p:sp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8BF725B2-F9B3-EA2E-BE0C-72BDE600D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188" y="4218782"/>
            <a:ext cx="833594" cy="388317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04EBE83-F158-7AFD-EDB0-9851F118B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239" y="7632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7092"/>
      </p:ext>
    </p:extLst>
  </p:cSld>
  <p:clrMapOvr>
    <a:masterClrMapping/>
  </p:clrMapOvr>
  <p:transition advClick="0" advTm="2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5D3E2-033B-219E-2598-93210C531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0AFDB5B-D205-15D1-3C5A-6BC1573BD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44" y="1456167"/>
            <a:ext cx="8494111" cy="2695419"/>
          </a:xfrm>
        </p:spPr>
        <p:txBody>
          <a:bodyPr/>
          <a:lstStyle/>
          <a:p>
            <a:pPr algn="ctr"/>
            <a:r>
              <a:rPr lang="fr-FR" sz="3200" b="1" dirty="0"/>
              <a:t>Pour le rendez-vous pensez à prendre :</a:t>
            </a:r>
          </a:p>
          <a:p>
            <a:pPr algn="ctr"/>
            <a:r>
              <a:rPr lang="fr-FR" sz="3200" b="1" dirty="0"/>
              <a:t>- carnet de santé et/ou de vaccinations, </a:t>
            </a:r>
          </a:p>
          <a:p>
            <a:pPr algn="ctr"/>
            <a:r>
              <a:rPr lang="fr-FR" sz="3200" b="1" dirty="0"/>
              <a:t>- résultat de la sérologie (hépatite B)</a:t>
            </a:r>
          </a:p>
          <a:p>
            <a:pPr marL="457200" indent="-457200" algn="ctr">
              <a:buFontTx/>
              <a:buChar char="-"/>
            </a:pPr>
            <a:r>
              <a:rPr lang="fr-FR" sz="3200" b="1" dirty="0"/>
              <a:t>la fiche médicale de l’école </a:t>
            </a:r>
            <a:r>
              <a:rPr lang="fr-FR" sz="3200" b="1" dirty="0">
                <a:hlinkClick r:id="rId5" action="ppaction://hlinkfile"/>
              </a:rPr>
              <a:t>ICI</a:t>
            </a:r>
            <a:endParaRPr lang="fr-FR" sz="3200" b="1" dirty="0"/>
          </a:p>
          <a:p>
            <a:pPr marL="0" indent="0" algn="ctr"/>
            <a:r>
              <a:rPr lang="fr-FR" sz="3200" b="1" dirty="0">
                <a:solidFill>
                  <a:srgbClr val="FF0000"/>
                </a:solidFill>
              </a:rPr>
              <a:t>Attention, aucun autre document ou certificat ne sera accepté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C19F427-7C01-5581-00E4-9F1AD816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1" y="587798"/>
            <a:ext cx="7897188" cy="572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FICHE MEDICALE MEDECIN AGREE ARS</a:t>
            </a:r>
          </a:p>
        </p:txBody>
      </p:sp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038E3110-8046-6CF3-1CE0-8163210C1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045" y="4253096"/>
            <a:ext cx="833594" cy="388317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8190B8E-2A0F-5218-5C1F-7E87706FD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9945" y="6987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2554"/>
      </p:ext>
    </p:extLst>
  </p:cSld>
  <p:clrMapOvr>
    <a:masterClrMapping/>
  </p:clrMapOvr>
  <p:transition advClick="0" advTm="2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24EDCE5B-27EB-512E-55DC-41ADC2737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>
            <a:extLst>
              <a:ext uri="{FF2B5EF4-FFF2-40B4-BE49-F238E27FC236}">
                <a16:creationId xmlns:a16="http://schemas.microsoft.com/office/drawing/2014/main" id="{DA67BCF1-F702-59F9-1874-0C4FA186E0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3490" y="438733"/>
            <a:ext cx="7219347" cy="1075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fr-FR" sz="3200" dirty="0">
                <a:solidFill>
                  <a:srgbClr val="4D50BB"/>
                </a:solidFill>
              </a:rPr>
              <a:t>RETOUR</a:t>
            </a:r>
            <a:r>
              <a:rPr lang="fr-FR" sz="2400" dirty="0">
                <a:solidFill>
                  <a:srgbClr val="4D50BB"/>
                </a:solidFill>
              </a:rPr>
              <a:t> </a:t>
            </a:r>
            <a:r>
              <a:rPr lang="fr-FR" sz="3200" dirty="0">
                <a:solidFill>
                  <a:srgbClr val="4D50BB"/>
                </a:solidFill>
              </a:rPr>
              <a:t>DE LA FICHE MEDICALE</a:t>
            </a:r>
          </a:p>
        </p:txBody>
      </p:sp>
      <p:sp>
        <p:nvSpPr>
          <p:cNvPr id="282" name="Google Shape;282;p35">
            <a:extLst>
              <a:ext uri="{FF2B5EF4-FFF2-40B4-BE49-F238E27FC236}">
                <a16:creationId xmlns:a16="http://schemas.microsoft.com/office/drawing/2014/main" id="{371ED828-624F-4753-6D9F-2B2E47801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21675" y="2293938"/>
            <a:ext cx="822325" cy="600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pic>
        <p:nvPicPr>
          <p:cNvPr id="3" name="Image 2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F66F0724-1698-D0D2-86D9-1BA2E9C5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01" y="4279061"/>
            <a:ext cx="833594" cy="3883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8E5E56-5E4B-B311-2670-64CB28DD501A}"/>
              </a:ext>
            </a:extLst>
          </p:cNvPr>
          <p:cNvSpPr txBox="1"/>
          <p:nvPr/>
        </p:nvSpPr>
        <p:spPr>
          <a:xfrm>
            <a:off x="1435724" y="1513840"/>
            <a:ext cx="72971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OBLIGATOIREMENT</a:t>
            </a:r>
          </a:p>
          <a:p>
            <a:pPr algn="ctr"/>
            <a:r>
              <a:rPr lang="fr-FR" sz="2800" b="1" u="sng" dirty="0">
                <a:highlight>
                  <a:srgbClr val="FFFF00"/>
                </a:highlight>
              </a:rPr>
              <a:t>le lundi 17 août 2026 au plus tard </a:t>
            </a:r>
          </a:p>
          <a:p>
            <a:pPr algn="ctr"/>
            <a:r>
              <a:rPr lang="fr-FR" sz="2800" b="1" dirty="0"/>
              <a:t>(Même si votre vaccination n’est pas à jour)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Merci de l’envoyer à :</a:t>
            </a:r>
          </a:p>
          <a:p>
            <a:pPr algn="ctr"/>
            <a:r>
              <a:rPr lang="fr-FR" sz="2800" b="1" dirty="0">
                <a:hlinkClick r:id="rId4"/>
              </a:rPr>
              <a:t>e.cecillon@ocellia.fr </a:t>
            </a:r>
            <a:endParaRPr lang="fr-FR" sz="2800" b="1" dirty="0"/>
          </a:p>
          <a:p>
            <a:endParaRPr lang="fr-FR" dirty="0"/>
          </a:p>
          <a:p>
            <a:r>
              <a:rPr lang="fr-FR" dirty="0"/>
              <a:t>         </a:t>
            </a:r>
          </a:p>
        </p:txBody>
      </p:sp>
      <p:pic>
        <p:nvPicPr>
          <p:cNvPr id="6" name="Image 5" descr="Une image contenant Panneau de signalisation, triangle, signe&#10;&#10;Description générée automatiquement">
            <a:extLst>
              <a:ext uri="{FF2B5EF4-FFF2-40B4-BE49-F238E27FC236}">
                <a16:creationId xmlns:a16="http://schemas.microsoft.com/office/drawing/2014/main" id="{07637ACF-47CB-F02E-1EC5-94BD11164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1163" y="784279"/>
            <a:ext cx="1766957" cy="15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1016"/>
      </p:ext>
    </p:extLst>
  </p:cSld>
  <p:clrMapOvr>
    <a:masterClrMapping/>
  </p:clrMapOvr>
  <p:transition advClick="0" advTm="2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E4D60-76C7-3707-AAC1-89A2215E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9E35161-ACF5-619C-2430-E4F47FA95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44" y="1456167"/>
            <a:ext cx="8494111" cy="2695419"/>
          </a:xfrm>
        </p:spPr>
        <p:txBody>
          <a:bodyPr/>
          <a:lstStyle/>
          <a:p>
            <a:pPr algn="ctr"/>
            <a:r>
              <a:rPr lang="fr-FR" sz="2400" b="1" dirty="0"/>
              <a:t>Dès réception de votre fiche médicale, je vous indiquerai par mail  :</a:t>
            </a:r>
          </a:p>
          <a:p>
            <a:pPr algn="ctr"/>
            <a:r>
              <a:rPr lang="fr-FR" sz="3200" b="1" dirty="0"/>
              <a:t>- si votre dossier est </a:t>
            </a:r>
            <a:r>
              <a:rPr lang="fr-FR" sz="3200" b="1" u="sng" dirty="0"/>
              <a:t>complet</a:t>
            </a:r>
            <a:r>
              <a:rPr lang="fr-FR" sz="3200" b="1" dirty="0"/>
              <a:t> et </a:t>
            </a:r>
            <a:r>
              <a:rPr lang="fr-FR" sz="3200" b="1" u="sng" dirty="0"/>
              <a:t>conforme</a:t>
            </a:r>
          </a:p>
          <a:p>
            <a:pPr algn="ctr"/>
            <a:r>
              <a:rPr lang="fr-FR" sz="3200" b="1" dirty="0">
                <a:solidFill>
                  <a:srgbClr val="4D50BB"/>
                </a:solidFill>
              </a:rPr>
              <a:t>OU</a:t>
            </a:r>
          </a:p>
          <a:p>
            <a:pPr algn="ctr"/>
            <a:r>
              <a:rPr lang="fr-FR" sz="3200" b="1" dirty="0"/>
              <a:t>- si des </a:t>
            </a:r>
            <a:r>
              <a:rPr lang="fr-FR" sz="3200" b="1" u="sng" dirty="0"/>
              <a:t>démarches complémentaires </a:t>
            </a:r>
            <a:r>
              <a:rPr lang="fr-FR" sz="3200" b="1" dirty="0"/>
              <a:t>sont nécessaires</a:t>
            </a:r>
          </a:p>
          <a:p>
            <a:pPr algn="ctr"/>
            <a:endParaRPr lang="fr-FR" sz="32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4F6962-BA95-4889-4B6F-D925732A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9" y="587798"/>
            <a:ext cx="7738200" cy="5727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RETOUR DES DOCUMENTS</a:t>
            </a:r>
          </a:p>
        </p:txBody>
      </p:sp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F23E1566-C05B-DFCC-E27B-77F4F2ADE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26" y="4253096"/>
            <a:ext cx="833594" cy="3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12482"/>
      </p:ext>
    </p:extLst>
  </p:cSld>
  <p:clrMapOvr>
    <a:masterClrMapping/>
  </p:clrMapOvr>
  <p:transition advClick="0" advTm="24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17A194FF-D09B-9599-0C1C-D290440E6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>
            <a:extLst>
              <a:ext uri="{FF2B5EF4-FFF2-40B4-BE49-F238E27FC236}">
                <a16:creationId xmlns:a16="http://schemas.microsoft.com/office/drawing/2014/main" id="{1B404DF5-40CD-DD52-EF29-765CAAECC0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21675" y="2293938"/>
            <a:ext cx="822325" cy="600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pic>
        <p:nvPicPr>
          <p:cNvPr id="3" name="Image 2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5E48421A-BA74-BBCC-6466-492574ECC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201" y="4279061"/>
            <a:ext cx="833594" cy="388317"/>
          </a:xfrm>
          <a:prstGeom prst="rect">
            <a:avLst/>
          </a:prstGeom>
        </p:spPr>
      </p:pic>
      <p:pic>
        <p:nvPicPr>
          <p:cNvPr id="1026" name="Picture 2" descr="Ocellia | Lyon">
            <a:extLst>
              <a:ext uri="{FF2B5EF4-FFF2-40B4-BE49-F238E27FC236}">
                <a16:creationId xmlns:a16="http://schemas.microsoft.com/office/drawing/2014/main" id="{1C6DD5EC-C6C0-F899-C462-E05EF4D4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3" y="873101"/>
            <a:ext cx="3397298" cy="3397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CC55B8B2-9002-B061-B939-9A008AF94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781" y="1160221"/>
            <a:ext cx="4607867" cy="3110178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   Pour toute question, merci de contacter Emilie CECILLON, formatrice responsable des dossiers médicaux : 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  <a:hlinkClick r:id="rId7"/>
              </a:rPr>
              <a:t>e.cecillon@ocellia.fr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04.78.83.77.05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3B00B10-EBEA-598F-75A7-86752309A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483" y="4754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9443"/>
      </p:ext>
    </p:extLst>
  </p:cSld>
  <p:clrMapOvr>
    <a:masterClrMapping/>
  </p:clrMapOvr>
  <p:transition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FDE3F2525BE448CD7F404A48BDE41" ma:contentTypeVersion="17" ma:contentTypeDescription="Crée un document." ma:contentTypeScope="" ma:versionID="f4cd96b7a02e93171669b297ec57abf0">
  <xsd:schema xmlns:xsd="http://www.w3.org/2001/XMLSchema" xmlns:xs="http://www.w3.org/2001/XMLSchema" xmlns:p="http://schemas.microsoft.com/office/2006/metadata/properties" xmlns:ns2="bcf0b92f-81d5-4210-9253-0269fe72c681" xmlns:ns3="0aac5f9f-3646-4aa6-afa8-b0adbfc1e7db" targetNamespace="http://schemas.microsoft.com/office/2006/metadata/properties" ma:root="true" ma:fieldsID="7cb336cf04c4e584ae09a194a4d20fc0" ns2:_="" ns3:_="">
    <xsd:import namespace="bcf0b92f-81d5-4210-9253-0269fe72c681"/>
    <xsd:import namespace="0aac5f9f-3646-4aa6-afa8-b0adbfc1e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0b92f-81d5-4210-9253-0269fe72c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c824b1e6-b93c-424a-8a41-aad73e1856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c5f9f-3646-4aa6-afa8-b0adbfc1e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c1c1650-b7c0-4a2a-b35a-0c0f621e6788}" ma:internalName="TaxCatchAll" ma:showField="CatchAllData" ma:web="0aac5f9f-3646-4aa6-afa8-b0adbfc1e7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ac5f9f-3646-4aa6-afa8-b0adbfc1e7db" xsi:nil="true"/>
    <lcf76f155ced4ddcb4097134ff3c332f xmlns="bcf0b92f-81d5-4210-9253-0269fe72c6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8A716E-BFF2-4E0C-96EB-62EB15BD84B3}">
  <ds:schemaRefs>
    <ds:schemaRef ds:uri="0aac5f9f-3646-4aa6-afa8-b0adbfc1e7db"/>
    <ds:schemaRef ds:uri="bcf0b92f-81d5-4210-9253-0269fe72c6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2EE108-55B5-4028-8B81-B418A1AE4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9D67F-CC54-43E9-A5A3-F79AACA18BB5}">
  <ds:schemaRefs>
    <ds:schemaRef ds:uri="0aac5f9f-3646-4aa6-afa8-b0adbfc1e7db"/>
    <ds:schemaRef ds:uri="bcf0b92f-81d5-4210-9253-0269fe72c6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1445</TotalTime>
  <Words>344</Words>
  <Application>Microsoft Office PowerPoint</Application>
  <PresentationFormat>Affichage à l'écran (16:9)</PresentationFormat>
  <Paragraphs>48</Paragraphs>
  <Slides>9</Slides>
  <Notes>9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Wingdings</vt:lpstr>
      <vt:lpstr>Arial</vt:lpstr>
      <vt:lpstr>Garamond</vt:lpstr>
      <vt:lpstr>Organique</vt:lpstr>
      <vt:lpstr>Dossier médical  Ce qu’il faut savoir (c’est mieux avec le son )</vt:lpstr>
      <vt:lpstr>ENTREE EN FORMATION  =  DOSSIER MEDICAL COMPLET </vt:lpstr>
      <vt:lpstr>VACCINATION HEPATITE B </vt:lpstr>
      <vt:lpstr>VACCINATION HEPATITE B </vt:lpstr>
      <vt:lpstr>FICHE MEDICALE MEDECIN AGREE ARS</vt:lpstr>
      <vt:lpstr>FICHE MEDICALE MEDECIN AGREE ARS</vt:lpstr>
      <vt:lpstr>1.</vt:lpstr>
      <vt:lpstr>RETOUR DES DOCUMENTS</vt:lpstr>
      <vt:lpstr>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LIVINE MEETING</dc:title>
  <dc:creator>Chloe JACQUET</dc:creator>
  <cp:lastModifiedBy>Charlotte SEROL</cp:lastModifiedBy>
  <cp:revision>15</cp:revision>
  <dcterms:modified xsi:type="dcterms:W3CDTF">2026-06-09T10:10:58Z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0x010100A7FFDE3F2525BE448CD7F404A48BDE41</vt:lpwstr>
  </property>
  <property fmtid="{D5CDD505-2E9C-101B-9397-08002B2CF9AE}" pid="3" name="MediaServiceImageTags">
    <vt:lpwstr/>
  </property>
</Properties>
</file>